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Helvetica Neue" panose="020B0604020202020204" charset="0"/>
      <p:bold r:id="rId39"/>
      <p:boldItalic r:id="rId40"/>
    </p:embeddedFont>
    <p:embeddedFont>
      <p:font typeface="Playfair Display"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374c8b7f9_2_40: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92" name="Google Shape;92;ge374c8b7f9_2_40:notes"/>
          <p:cNvSpPr>
            <a:spLocks noGrp="1" noRot="1" noChangeAspect="1"/>
          </p:cNvSpPr>
          <p:nvPr>
            <p:ph type="sldImg" idx="2"/>
          </p:nvPr>
        </p:nvSpPr>
        <p:spPr>
          <a:xfrm>
            <a:off x="2271659" y="1143642"/>
            <a:ext cx="2314683" cy="3085651"/>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374c8b7f9_0_62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52" name="Google Shape;252;ge374c8b7f9_0_62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374c8b7f9_0_648: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68" name="Google Shape;268;ge374c8b7f9_0_648: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374c8b7f9_0_66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83" name="Google Shape;283;ge374c8b7f9_0_66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374c8b7f9_0_69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00" name="Google Shape;300;ge374c8b7f9_0_69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3a418d17a_0_2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16" name="Google Shape;316;ge3a418d17a_0_2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6454ce0d5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6454ce0d5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53fb83f72_0_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41" name="Google Shape;341;ge53fb83f72_0_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6454ce0d5_0_4: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55" name="Google Shape;355;ge6454ce0d5_0_4: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53fb83f72_0_87: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70" name="Google Shape;370;ge53fb83f72_0_87: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53fb83f72_0_59: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79" name="Google Shape;379;ge53fb83f72_0_59: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74c8b7f9_2_56:notes"/>
          <p:cNvSpPr txBox="1">
            <a:spLocks noGrp="1"/>
          </p:cNvSpPr>
          <p:nvPr>
            <p:ph type="body" idx="1"/>
          </p:nvPr>
        </p:nvSpPr>
        <p:spPr>
          <a:xfrm>
            <a:off x="685583" y="4400004"/>
            <a:ext cx="5486833" cy="3601637"/>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07" name="Google Shape;107;ge374c8b7f9_2_56:notes"/>
          <p:cNvSpPr>
            <a:spLocks noGrp="1" noRot="1" noChangeAspect="1"/>
          </p:cNvSpPr>
          <p:nvPr>
            <p:ph type="sldImg" idx="2"/>
          </p:nvPr>
        </p:nvSpPr>
        <p:spPr>
          <a:xfrm>
            <a:off x="2271659" y="1143642"/>
            <a:ext cx="2314683" cy="3085651"/>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53fb83f72_0_3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84" name="Google Shape;384;ge53fb83f72_0_3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6454ce0d5_0_39: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399" name="Google Shape;399;ge6454ce0d5_0_39: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6454ce0d5_0_54: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414" name="Google Shape;414;ge6454ce0d5_0_54: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6454ce0d5_0_90: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428" name="Google Shape;428;ge6454ce0d5_0_90: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e6454ce0d5_0_69: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444" name="Google Shape;444;ge6454ce0d5_0_69: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e6454ce0d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e6454ce0d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6454ce0d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6454ce0d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6454ce0d5_0_169: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465" name="Google Shape;465;ge6454ce0d5_0_169: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e6454ce0d5_0_152: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484" name="Google Shape;484;ge6454ce0d5_0_152: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6454ce0d5_0_213: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504" name="Google Shape;504;ge6454ce0d5_0_213: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374c8b7f9_0_577: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23" name="Google Shape;123;ge374c8b7f9_0_577: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6454ce0d5_0_184: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522" name="Google Shape;522;ge6454ce0d5_0_184: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3a418d17a_0_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540" name="Google Shape;540;ge3a418d17a_0_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6454ce0d5_0_255: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38" name="Google Shape;138;ge6454ce0d5_0_255: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374c8b7f9_0_449: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60" name="Google Shape;160;ge374c8b7f9_0_449: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374c8b7f9_0_498: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185" name="Google Shape;185;ge374c8b7f9_0_498: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374c8b7f9_0_538: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03" name="Google Shape;203;ge374c8b7f9_0_538: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374c8b7f9_0_551: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20" name="Google Shape;220;ge374c8b7f9_0_551: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374c8b7f9_0_635:notes"/>
          <p:cNvSpPr txBox="1">
            <a:spLocks noGrp="1"/>
          </p:cNvSpPr>
          <p:nvPr>
            <p:ph type="body" idx="1"/>
          </p:nvPr>
        </p:nvSpPr>
        <p:spPr>
          <a:xfrm>
            <a:off x="685583" y="4400004"/>
            <a:ext cx="5486700" cy="3601500"/>
          </a:xfrm>
          <a:prstGeom prst="rect">
            <a:avLst/>
          </a:prstGeom>
        </p:spPr>
        <p:txBody>
          <a:bodyPr spcFirstLastPara="1" wrap="square" lIns="45425" tIns="45425" rIns="45425" bIns="45425" anchor="t" anchorCtr="0">
            <a:noAutofit/>
          </a:bodyPr>
          <a:lstStyle/>
          <a:p>
            <a:pPr marL="0" lvl="0" indent="0" algn="l" rtl="0">
              <a:spcBef>
                <a:spcPts val="0"/>
              </a:spcBef>
              <a:spcAft>
                <a:spcPts val="0"/>
              </a:spcAft>
              <a:buNone/>
            </a:pPr>
            <a:endParaRPr/>
          </a:p>
        </p:txBody>
      </p:sp>
      <p:sp>
        <p:nvSpPr>
          <p:cNvPr id="236" name="Google Shape;236;ge374c8b7f9_0_635:notes"/>
          <p:cNvSpPr>
            <a:spLocks noGrp="1" noRot="1" noChangeAspect="1"/>
          </p:cNvSpPr>
          <p:nvPr>
            <p:ph type="sldImg" idx="2"/>
          </p:nvPr>
        </p:nvSpPr>
        <p:spPr>
          <a:xfrm>
            <a:off x="2271659" y="1143642"/>
            <a:ext cx="23148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62"/>
        <p:cNvGrpSpPr/>
        <p:nvPr/>
      </p:nvGrpSpPr>
      <p:grpSpPr>
        <a:xfrm>
          <a:off x="0" y="0"/>
          <a:ext cx="0" cy="0"/>
          <a:chOff x="0" y="0"/>
          <a:chExt cx="0" cy="0"/>
        </a:xfrm>
      </p:grpSpPr>
      <p:sp>
        <p:nvSpPr>
          <p:cNvPr id="63" name="Google Shape;63;p14"/>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64" name="Google Shape;64;p14"/>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65" name="Google Shape;65;p14"/>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lvl="0" indent="0" algn="r">
              <a:spcBef>
                <a:spcPts val="0"/>
              </a:spcBef>
              <a:spcAft>
                <a:spcPts val="0"/>
              </a:spcAft>
              <a:buNone/>
              <a:defRPr>
                <a:solidFill>
                  <a:srgbClr val="898989"/>
                </a:solidFill>
                <a:latin typeface="Calibri"/>
                <a:ea typeface="Calibri"/>
                <a:cs typeface="Calibri"/>
                <a:sym typeface="Calibri"/>
              </a:defRPr>
            </a:lvl1pPr>
            <a:lvl2pPr marL="0" lvl="1" indent="0" algn="r">
              <a:spcBef>
                <a:spcPts val="0"/>
              </a:spcBef>
              <a:spcAft>
                <a:spcPts val="0"/>
              </a:spcAft>
              <a:buNone/>
              <a:defRPr>
                <a:solidFill>
                  <a:srgbClr val="898989"/>
                </a:solidFill>
                <a:latin typeface="Calibri"/>
                <a:ea typeface="Calibri"/>
                <a:cs typeface="Calibri"/>
                <a:sym typeface="Calibri"/>
              </a:defRPr>
            </a:lvl2pPr>
            <a:lvl3pPr marL="0" lvl="2" indent="0" algn="r">
              <a:spcBef>
                <a:spcPts val="0"/>
              </a:spcBef>
              <a:spcAft>
                <a:spcPts val="0"/>
              </a:spcAft>
              <a:buNone/>
              <a:defRPr>
                <a:solidFill>
                  <a:srgbClr val="898989"/>
                </a:solidFill>
                <a:latin typeface="Calibri"/>
                <a:ea typeface="Calibri"/>
                <a:cs typeface="Calibri"/>
                <a:sym typeface="Calibri"/>
              </a:defRPr>
            </a:lvl3pPr>
            <a:lvl4pPr marL="0" lvl="3" indent="0" algn="r">
              <a:spcBef>
                <a:spcPts val="0"/>
              </a:spcBef>
              <a:spcAft>
                <a:spcPts val="0"/>
              </a:spcAft>
              <a:buNone/>
              <a:defRPr>
                <a:solidFill>
                  <a:srgbClr val="898989"/>
                </a:solidFill>
                <a:latin typeface="Calibri"/>
                <a:ea typeface="Calibri"/>
                <a:cs typeface="Calibri"/>
                <a:sym typeface="Calibri"/>
              </a:defRPr>
            </a:lvl4pPr>
            <a:lvl5pPr marL="0" lvl="4" indent="0" algn="r">
              <a:spcBef>
                <a:spcPts val="0"/>
              </a:spcBef>
              <a:spcAft>
                <a:spcPts val="0"/>
              </a:spcAft>
              <a:buNone/>
              <a:defRPr>
                <a:solidFill>
                  <a:srgbClr val="898989"/>
                </a:solidFill>
                <a:latin typeface="Calibri"/>
                <a:ea typeface="Calibri"/>
                <a:cs typeface="Calibri"/>
                <a:sym typeface="Calibri"/>
              </a:defRPr>
            </a:lvl5pPr>
            <a:lvl6pPr marL="0" lvl="5" indent="0" algn="r">
              <a:spcBef>
                <a:spcPts val="0"/>
              </a:spcBef>
              <a:spcAft>
                <a:spcPts val="0"/>
              </a:spcAft>
              <a:buNone/>
              <a:defRPr>
                <a:solidFill>
                  <a:srgbClr val="898989"/>
                </a:solidFill>
                <a:latin typeface="Calibri"/>
                <a:ea typeface="Calibri"/>
                <a:cs typeface="Calibri"/>
                <a:sym typeface="Calibri"/>
              </a:defRPr>
            </a:lvl6pPr>
            <a:lvl7pPr marL="0" lvl="6" indent="0" algn="r">
              <a:spcBef>
                <a:spcPts val="0"/>
              </a:spcBef>
              <a:spcAft>
                <a:spcPts val="0"/>
              </a:spcAft>
              <a:buNone/>
              <a:defRPr>
                <a:solidFill>
                  <a:srgbClr val="898989"/>
                </a:solidFill>
                <a:latin typeface="Calibri"/>
                <a:ea typeface="Calibri"/>
                <a:cs typeface="Calibri"/>
                <a:sym typeface="Calibri"/>
              </a:defRPr>
            </a:lvl7pPr>
            <a:lvl8pPr marL="0" lvl="7" indent="0" algn="r">
              <a:spcBef>
                <a:spcPts val="0"/>
              </a:spcBef>
              <a:spcAft>
                <a:spcPts val="0"/>
              </a:spcAft>
              <a:buNone/>
              <a:defRPr>
                <a:solidFill>
                  <a:srgbClr val="898989"/>
                </a:solidFill>
                <a:latin typeface="Calibri"/>
                <a:ea typeface="Calibri"/>
                <a:cs typeface="Calibri"/>
                <a:sym typeface="Calibri"/>
              </a:defRPr>
            </a:lvl8pPr>
            <a:lvl9pPr marL="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64269" y="185553"/>
            <a:ext cx="8615462" cy="22020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sz="1400" b="0" i="1">
                <a:solidFill>
                  <a:srgbClr val="422C75"/>
                </a:solidFill>
                <a:latin typeface="Playfair Display"/>
                <a:ea typeface="Playfair Display"/>
                <a:cs typeface="Playfair Display"/>
                <a:sym typeface="Playfair Display"/>
              </a:defRPr>
            </a:lvl1pPr>
            <a:lvl2pPr lvl="1" algn="ctr">
              <a:spcBef>
                <a:spcPts val="0"/>
              </a:spcBef>
              <a:spcAft>
                <a:spcPts val="0"/>
              </a:spcAft>
              <a:buSzPts val="600"/>
              <a:buNone/>
              <a:defRPr/>
            </a:lvl2pPr>
            <a:lvl3pPr lvl="2" algn="ctr">
              <a:spcBef>
                <a:spcPts val="0"/>
              </a:spcBef>
              <a:spcAft>
                <a:spcPts val="0"/>
              </a:spcAft>
              <a:buSzPts val="600"/>
              <a:buNone/>
              <a:defRPr/>
            </a:lvl3pPr>
            <a:lvl4pPr lvl="3" algn="ctr">
              <a:spcBef>
                <a:spcPts val="0"/>
              </a:spcBef>
              <a:spcAft>
                <a:spcPts val="0"/>
              </a:spcAft>
              <a:buSzPts val="600"/>
              <a:buNone/>
              <a:defRPr/>
            </a:lvl4pPr>
            <a:lvl5pPr lvl="4" algn="ctr">
              <a:spcBef>
                <a:spcPts val="0"/>
              </a:spcBef>
              <a:spcAft>
                <a:spcPts val="0"/>
              </a:spcAft>
              <a:buSzPts val="600"/>
              <a:buNone/>
              <a:defRPr/>
            </a:lvl5pPr>
            <a:lvl6pPr lvl="5" algn="ctr">
              <a:spcBef>
                <a:spcPts val="0"/>
              </a:spcBef>
              <a:spcAft>
                <a:spcPts val="0"/>
              </a:spcAft>
              <a:buSzPts val="600"/>
              <a:buNone/>
              <a:defRPr/>
            </a:lvl6pPr>
            <a:lvl7pPr lvl="6" algn="ctr">
              <a:spcBef>
                <a:spcPts val="0"/>
              </a:spcBef>
              <a:spcAft>
                <a:spcPts val="0"/>
              </a:spcAft>
              <a:buSzPts val="600"/>
              <a:buNone/>
              <a:defRPr/>
            </a:lvl7pPr>
            <a:lvl8pPr lvl="7" algn="ctr">
              <a:spcBef>
                <a:spcPts val="0"/>
              </a:spcBef>
              <a:spcAft>
                <a:spcPts val="0"/>
              </a:spcAft>
              <a:buSzPts val="600"/>
              <a:buNone/>
              <a:defRPr/>
            </a:lvl8pPr>
            <a:lvl9pPr lvl="8" algn="ctr">
              <a:spcBef>
                <a:spcPts val="0"/>
              </a:spcBef>
              <a:spcAft>
                <a:spcPts val="0"/>
              </a:spcAft>
              <a:buSzPts val="600"/>
              <a:buNone/>
              <a:defRPr/>
            </a:lvl9pPr>
          </a:lstStyle>
          <a:p>
            <a:endParaRPr/>
          </a:p>
        </p:txBody>
      </p:sp>
      <p:sp>
        <p:nvSpPr>
          <p:cNvPr id="68" name="Google Shape;68;p15"/>
          <p:cNvSpPr txBox="1">
            <a:spLocks noGrp="1"/>
          </p:cNvSpPr>
          <p:nvPr>
            <p:ph type="body" idx="1"/>
          </p:nvPr>
        </p:nvSpPr>
        <p:spPr>
          <a:xfrm>
            <a:off x="1249141" y="1188406"/>
            <a:ext cx="6645718" cy="1033177"/>
          </a:xfrm>
          <a:prstGeom prst="rect">
            <a:avLst/>
          </a:prstGeom>
          <a:noFill/>
          <a:ln>
            <a:noFill/>
          </a:ln>
        </p:spPr>
        <p:txBody>
          <a:bodyPr spcFirstLastPara="1" wrap="square" lIns="0" tIns="0" rIns="0" bIns="0" anchor="t" anchorCtr="0">
            <a:spAutoFit/>
          </a:bodyPr>
          <a:lstStyle>
            <a:lvl1pPr marL="457200" lvl="0" indent="-228600" algn="l">
              <a:spcBef>
                <a:spcPts val="200"/>
              </a:spcBef>
              <a:spcAft>
                <a:spcPts val="0"/>
              </a:spcAft>
              <a:buSzPts val="600"/>
              <a:buNone/>
              <a:defRPr b="0" i="0">
                <a:solidFill>
                  <a:schemeClr val="dk1"/>
                </a:solidFill>
              </a:defRPr>
            </a:lvl1pPr>
            <a:lvl2pPr marL="914400" lvl="1" indent="-228600" algn="l">
              <a:spcBef>
                <a:spcPts val="200"/>
              </a:spcBef>
              <a:spcAft>
                <a:spcPts val="0"/>
              </a:spcAft>
              <a:buSzPts val="600"/>
              <a:buNone/>
              <a:defRPr/>
            </a:lvl2pPr>
            <a:lvl3pPr marL="1371600" lvl="2" indent="-228600" algn="l">
              <a:spcBef>
                <a:spcPts val="200"/>
              </a:spcBef>
              <a:spcAft>
                <a:spcPts val="0"/>
              </a:spcAft>
              <a:buSzPts val="600"/>
              <a:buNone/>
              <a:defRPr/>
            </a:lvl3pPr>
            <a:lvl4pPr marL="1828800" lvl="3" indent="-228600" algn="l">
              <a:spcBef>
                <a:spcPts val="200"/>
              </a:spcBef>
              <a:spcAft>
                <a:spcPts val="0"/>
              </a:spcAft>
              <a:buSzPts val="600"/>
              <a:buNone/>
              <a:defRPr/>
            </a:lvl4pPr>
            <a:lvl5pPr marL="2286000" lvl="4" indent="-228600" algn="l">
              <a:spcBef>
                <a:spcPts val="200"/>
              </a:spcBef>
              <a:spcAft>
                <a:spcPts val="0"/>
              </a:spcAft>
              <a:buSzPts val="600"/>
              <a:buNone/>
              <a:defRPr/>
            </a:lvl5pPr>
            <a:lvl6pPr marL="2743200" lvl="5" indent="-228600" algn="l">
              <a:spcBef>
                <a:spcPts val="0"/>
              </a:spcBef>
              <a:spcAft>
                <a:spcPts val="0"/>
              </a:spcAft>
              <a:buSzPts val="600"/>
              <a:buNone/>
              <a:defRPr/>
            </a:lvl6pPr>
            <a:lvl7pPr marL="3200400" lvl="6" indent="-228600" algn="l">
              <a:spcBef>
                <a:spcPts val="0"/>
              </a:spcBef>
              <a:spcAft>
                <a:spcPts val="0"/>
              </a:spcAft>
              <a:buSzPts val="600"/>
              <a:buNone/>
              <a:defRPr/>
            </a:lvl7pPr>
            <a:lvl8pPr marL="3657600" lvl="7" indent="-228600" algn="l">
              <a:spcBef>
                <a:spcPts val="0"/>
              </a:spcBef>
              <a:spcAft>
                <a:spcPts val="0"/>
              </a:spcAft>
              <a:buSzPts val="600"/>
              <a:buNone/>
              <a:defRPr/>
            </a:lvl8pPr>
            <a:lvl9pPr marL="4114800" lvl="8" indent="-228600" algn="l">
              <a:spcBef>
                <a:spcPts val="0"/>
              </a:spcBef>
              <a:spcAft>
                <a:spcPts val="0"/>
              </a:spcAft>
              <a:buSzPts val="600"/>
              <a:buNone/>
              <a:defRPr/>
            </a:lvl9pPr>
          </a:lstStyle>
          <a:p>
            <a:endParaRPr/>
          </a:p>
        </p:txBody>
      </p:sp>
      <p:sp>
        <p:nvSpPr>
          <p:cNvPr id="69" name="Google Shape;69;p15"/>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70" name="Google Shape;70;p15"/>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71" name="Google Shape;71;p15"/>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lvl="0" indent="0" algn="r">
              <a:spcBef>
                <a:spcPts val="0"/>
              </a:spcBef>
              <a:spcAft>
                <a:spcPts val="0"/>
              </a:spcAft>
              <a:buNone/>
              <a:defRPr>
                <a:solidFill>
                  <a:srgbClr val="898989"/>
                </a:solidFill>
                <a:latin typeface="Calibri"/>
                <a:ea typeface="Calibri"/>
                <a:cs typeface="Calibri"/>
                <a:sym typeface="Calibri"/>
              </a:defRPr>
            </a:lvl1pPr>
            <a:lvl2pPr marL="0" lvl="1" indent="0" algn="r">
              <a:spcBef>
                <a:spcPts val="0"/>
              </a:spcBef>
              <a:spcAft>
                <a:spcPts val="0"/>
              </a:spcAft>
              <a:buNone/>
              <a:defRPr>
                <a:solidFill>
                  <a:srgbClr val="898989"/>
                </a:solidFill>
                <a:latin typeface="Calibri"/>
                <a:ea typeface="Calibri"/>
                <a:cs typeface="Calibri"/>
                <a:sym typeface="Calibri"/>
              </a:defRPr>
            </a:lvl2pPr>
            <a:lvl3pPr marL="0" lvl="2" indent="0" algn="r">
              <a:spcBef>
                <a:spcPts val="0"/>
              </a:spcBef>
              <a:spcAft>
                <a:spcPts val="0"/>
              </a:spcAft>
              <a:buNone/>
              <a:defRPr>
                <a:solidFill>
                  <a:srgbClr val="898989"/>
                </a:solidFill>
                <a:latin typeface="Calibri"/>
                <a:ea typeface="Calibri"/>
                <a:cs typeface="Calibri"/>
                <a:sym typeface="Calibri"/>
              </a:defRPr>
            </a:lvl3pPr>
            <a:lvl4pPr marL="0" lvl="3" indent="0" algn="r">
              <a:spcBef>
                <a:spcPts val="0"/>
              </a:spcBef>
              <a:spcAft>
                <a:spcPts val="0"/>
              </a:spcAft>
              <a:buNone/>
              <a:defRPr>
                <a:solidFill>
                  <a:srgbClr val="898989"/>
                </a:solidFill>
                <a:latin typeface="Calibri"/>
                <a:ea typeface="Calibri"/>
                <a:cs typeface="Calibri"/>
                <a:sym typeface="Calibri"/>
              </a:defRPr>
            </a:lvl4pPr>
            <a:lvl5pPr marL="0" lvl="4" indent="0" algn="r">
              <a:spcBef>
                <a:spcPts val="0"/>
              </a:spcBef>
              <a:spcAft>
                <a:spcPts val="0"/>
              </a:spcAft>
              <a:buNone/>
              <a:defRPr>
                <a:solidFill>
                  <a:srgbClr val="898989"/>
                </a:solidFill>
                <a:latin typeface="Calibri"/>
                <a:ea typeface="Calibri"/>
                <a:cs typeface="Calibri"/>
                <a:sym typeface="Calibri"/>
              </a:defRPr>
            </a:lvl5pPr>
            <a:lvl6pPr marL="0" lvl="5" indent="0" algn="r">
              <a:spcBef>
                <a:spcPts val="0"/>
              </a:spcBef>
              <a:spcAft>
                <a:spcPts val="0"/>
              </a:spcAft>
              <a:buNone/>
              <a:defRPr>
                <a:solidFill>
                  <a:srgbClr val="898989"/>
                </a:solidFill>
                <a:latin typeface="Calibri"/>
                <a:ea typeface="Calibri"/>
                <a:cs typeface="Calibri"/>
                <a:sym typeface="Calibri"/>
              </a:defRPr>
            </a:lvl6pPr>
            <a:lvl7pPr marL="0" lvl="6" indent="0" algn="r">
              <a:spcBef>
                <a:spcPts val="0"/>
              </a:spcBef>
              <a:spcAft>
                <a:spcPts val="0"/>
              </a:spcAft>
              <a:buNone/>
              <a:defRPr>
                <a:solidFill>
                  <a:srgbClr val="898989"/>
                </a:solidFill>
                <a:latin typeface="Calibri"/>
                <a:ea typeface="Calibri"/>
                <a:cs typeface="Calibri"/>
                <a:sym typeface="Calibri"/>
              </a:defRPr>
            </a:lvl7pPr>
            <a:lvl8pPr marL="0" lvl="7" indent="0" algn="r">
              <a:spcBef>
                <a:spcPts val="0"/>
              </a:spcBef>
              <a:spcAft>
                <a:spcPts val="0"/>
              </a:spcAft>
              <a:buNone/>
              <a:defRPr>
                <a:solidFill>
                  <a:srgbClr val="898989"/>
                </a:solidFill>
                <a:latin typeface="Calibri"/>
                <a:ea typeface="Calibri"/>
                <a:cs typeface="Calibri"/>
                <a:sym typeface="Calibri"/>
              </a:defRPr>
            </a:lvl8pPr>
            <a:lvl9pPr marL="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685800" y="1594485"/>
            <a:ext cx="7772401" cy="108013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ctr">
              <a:spcBef>
                <a:spcPts val="0"/>
              </a:spcBef>
              <a:spcAft>
                <a:spcPts val="0"/>
              </a:spcAft>
              <a:buSzPts val="600"/>
              <a:buNone/>
              <a:defRPr/>
            </a:lvl2pPr>
            <a:lvl3pPr lvl="2" algn="ctr">
              <a:spcBef>
                <a:spcPts val="0"/>
              </a:spcBef>
              <a:spcAft>
                <a:spcPts val="0"/>
              </a:spcAft>
              <a:buSzPts val="600"/>
              <a:buNone/>
              <a:defRPr/>
            </a:lvl3pPr>
            <a:lvl4pPr lvl="3" algn="ctr">
              <a:spcBef>
                <a:spcPts val="0"/>
              </a:spcBef>
              <a:spcAft>
                <a:spcPts val="0"/>
              </a:spcAft>
              <a:buSzPts val="600"/>
              <a:buNone/>
              <a:defRPr/>
            </a:lvl4pPr>
            <a:lvl5pPr lvl="4" algn="ctr">
              <a:spcBef>
                <a:spcPts val="0"/>
              </a:spcBef>
              <a:spcAft>
                <a:spcPts val="0"/>
              </a:spcAft>
              <a:buSzPts val="600"/>
              <a:buNone/>
              <a:defRPr/>
            </a:lvl5pPr>
            <a:lvl6pPr lvl="5" algn="ctr">
              <a:spcBef>
                <a:spcPts val="0"/>
              </a:spcBef>
              <a:spcAft>
                <a:spcPts val="0"/>
              </a:spcAft>
              <a:buSzPts val="600"/>
              <a:buNone/>
              <a:defRPr/>
            </a:lvl6pPr>
            <a:lvl7pPr lvl="6" algn="ctr">
              <a:spcBef>
                <a:spcPts val="0"/>
              </a:spcBef>
              <a:spcAft>
                <a:spcPts val="0"/>
              </a:spcAft>
              <a:buSzPts val="600"/>
              <a:buNone/>
              <a:defRPr/>
            </a:lvl7pPr>
            <a:lvl8pPr lvl="7" algn="ctr">
              <a:spcBef>
                <a:spcPts val="0"/>
              </a:spcBef>
              <a:spcAft>
                <a:spcPts val="0"/>
              </a:spcAft>
              <a:buSzPts val="600"/>
              <a:buNone/>
              <a:defRPr/>
            </a:lvl8pPr>
            <a:lvl9pPr lvl="8" algn="ctr">
              <a:spcBef>
                <a:spcPts val="0"/>
              </a:spcBef>
              <a:spcAft>
                <a:spcPts val="0"/>
              </a:spcAft>
              <a:buSzPts val="600"/>
              <a:buNone/>
              <a:defRPr/>
            </a:lvl9pPr>
          </a:lstStyle>
          <a:p>
            <a:endParaRPr/>
          </a:p>
        </p:txBody>
      </p:sp>
      <p:sp>
        <p:nvSpPr>
          <p:cNvPr id="74" name="Google Shape;74;p16"/>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200"/>
              </a:spcBef>
              <a:spcAft>
                <a:spcPts val="0"/>
              </a:spcAft>
              <a:buSzPts val="600"/>
              <a:buNone/>
              <a:defRPr/>
            </a:lvl1pPr>
            <a:lvl2pPr lvl="1" algn="l">
              <a:spcBef>
                <a:spcPts val="200"/>
              </a:spcBef>
              <a:spcAft>
                <a:spcPts val="0"/>
              </a:spcAft>
              <a:buSzPts val="600"/>
              <a:buNone/>
              <a:defRPr/>
            </a:lvl2pPr>
            <a:lvl3pPr lvl="2" algn="l">
              <a:spcBef>
                <a:spcPts val="200"/>
              </a:spcBef>
              <a:spcAft>
                <a:spcPts val="0"/>
              </a:spcAft>
              <a:buSzPts val="600"/>
              <a:buNone/>
              <a:defRPr/>
            </a:lvl3pPr>
            <a:lvl4pPr lvl="3" algn="l">
              <a:spcBef>
                <a:spcPts val="200"/>
              </a:spcBef>
              <a:spcAft>
                <a:spcPts val="0"/>
              </a:spcAft>
              <a:buSzPts val="600"/>
              <a:buNone/>
              <a:defRPr/>
            </a:lvl4pPr>
            <a:lvl5pPr lvl="4" algn="l">
              <a:spcBef>
                <a:spcPts val="20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75" name="Google Shape;75;p16"/>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76" name="Google Shape;76;p16"/>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77" name="Google Shape;77;p16"/>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lvl="0" indent="0" algn="r">
              <a:spcBef>
                <a:spcPts val="0"/>
              </a:spcBef>
              <a:spcAft>
                <a:spcPts val="0"/>
              </a:spcAft>
              <a:buNone/>
              <a:defRPr>
                <a:solidFill>
                  <a:srgbClr val="898989"/>
                </a:solidFill>
                <a:latin typeface="Calibri"/>
                <a:ea typeface="Calibri"/>
                <a:cs typeface="Calibri"/>
                <a:sym typeface="Calibri"/>
              </a:defRPr>
            </a:lvl1pPr>
            <a:lvl2pPr marL="0" lvl="1" indent="0" algn="r">
              <a:spcBef>
                <a:spcPts val="0"/>
              </a:spcBef>
              <a:spcAft>
                <a:spcPts val="0"/>
              </a:spcAft>
              <a:buNone/>
              <a:defRPr>
                <a:solidFill>
                  <a:srgbClr val="898989"/>
                </a:solidFill>
                <a:latin typeface="Calibri"/>
                <a:ea typeface="Calibri"/>
                <a:cs typeface="Calibri"/>
                <a:sym typeface="Calibri"/>
              </a:defRPr>
            </a:lvl2pPr>
            <a:lvl3pPr marL="0" lvl="2" indent="0" algn="r">
              <a:spcBef>
                <a:spcPts val="0"/>
              </a:spcBef>
              <a:spcAft>
                <a:spcPts val="0"/>
              </a:spcAft>
              <a:buNone/>
              <a:defRPr>
                <a:solidFill>
                  <a:srgbClr val="898989"/>
                </a:solidFill>
                <a:latin typeface="Calibri"/>
                <a:ea typeface="Calibri"/>
                <a:cs typeface="Calibri"/>
                <a:sym typeface="Calibri"/>
              </a:defRPr>
            </a:lvl3pPr>
            <a:lvl4pPr marL="0" lvl="3" indent="0" algn="r">
              <a:spcBef>
                <a:spcPts val="0"/>
              </a:spcBef>
              <a:spcAft>
                <a:spcPts val="0"/>
              </a:spcAft>
              <a:buNone/>
              <a:defRPr>
                <a:solidFill>
                  <a:srgbClr val="898989"/>
                </a:solidFill>
                <a:latin typeface="Calibri"/>
                <a:ea typeface="Calibri"/>
                <a:cs typeface="Calibri"/>
                <a:sym typeface="Calibri"/>
              </a:defRPr>
            </a:lvl4pPr>
            <a:lvl5pPr marL="0" lvl="4" indent="0" algn="r">
              <a:spcBef>
                <a:spcPts val="0"/>
              </a:spcBef>
              <a:spcAft>
                <a:spcPts val="0"/>
              </a:spcAft>
              <a:buNone/>
              <a:defRPr>
                <a:solidFill>
                  <a:srgbClr val="898989"/>
                </a:solidFill>
                <a:latin typeface="Calibri"/>
                <a:ea typeface="Calibri"/>
                <a:cs typeface="Calibri"/>
                <a:sym typeface="Calibri"/>
              </a:defRPr>
            </a:lvl5pPr>
            <a:lvl6pPr marL="0" lvl="5" indent="0" algn="r">
              <a:spcBef>
                <a:spcPts val="0"/>
              </a:spcBef>
              <a:spcAft>
                <a:spcPts val="0"/>
              </a:spcAft>
              <a:buNone/>
              <a:defRPr>
                <a:solidFill>
                  <a:srgbClr val="898989"/>
                </a:solidFill>
                <a:latin typeface="Calibri"/>
                <a:ea typeface="Calibri"/>
                <a:cs typeface="Calibri"/>
                <a:sym typeface="Calibri"/>
              </a:defRPr>
            </a:lvl6pPr>
            <a:lvl7pPr marL="0" lvl="6" indent="0" algn="r">
              <a:spcBef>
                <a:spcPts val="0"/>
              </a:spcBef>
              <a:spcAft>
                <a:spcPts val="0"/>
              </a:spcAft>
              <a:buNone/>
              <a:defRPr>
                <a:solidFill>
                  <a:srgbClr val="898989"/>
                </a:solidFill>
                <a:latin typeface="Calibri"/>
                <a:ea typeface="Calibri"/>
                <a:cs typeface="Calibri"/>
                <a:sym typeface="Calibri"/>
              </a:defRPr>
            </a:lvl7pPr>
            <a:lvl8pPr marL="0" lvl="7" indent="0" algn="r">
              <a:spcBef>
                <a:spcPts val="0"/>
              </a:spcBef>
              <a:spcAft>
                <a:spcPts val="0"/>
              </a:spcAft>
              <a:buNone/>
              <a:defRPr>
                <a:solidFill>
                  <a:srgbClr val="898989"/>
                </a:solidFill>
                <a:latin typeface="Calibri"/>
                <a:ea typeface="Calibri"/>
                <a:cs typeface="Calibri"/>
                <a:sym typeface="Calibri"/>
              </a:defRPr>
            </a:lvl8pPr>
            <a:lvl9pPr marL="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64269" y="185553"/>
            <a:ext cx="8615462" cy="22020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sz="1400" b="0" i="1">
                <a:solidFill>
                  <a:srgbClr val="422C75"/>
                </a:solidFill>
                <a:latin typeface="Playfair Display"/>
                <a:ea typeface="Playfair Display"/>
                <a:cs typeface="Playfair Display"/>
                <a:sym typeface="Playfair Display"/>
              </a:defRPr>
            </a:lvl1pPr>
            <a:lvl2pPr lvl="1" algn="ctr">
              <a:spcBef>
                <a:spcPts val="0"/>
              </a:spcBef>
              <a:spcAft>
                <a:spcPts val="0"/>
              </a:spcAft>
              <a:buSzPts val="600"/>
              <a:buNone/>
              <a:defRPr/>
            </a:lvl2pPr>
            <a:lvl3pPr lvl="2" algn="ctr">
              <a:spcBef>
                <a:spcPts val="0"/>
              </a:spcBef>
              <a:spcAft>
                <a:spcPts val="0"/>
              </a:spcAft>
              <a:buSzPts val="600"/>
              <a:buNone/>
              <a:defRPr/>
            </a:lvl3pPr>
            <a:lvl4pPr lvl="3" algn="ctr">
              <a:spcBef>
                <a:spcPts val="0"/>
              </a:spcBef>
              <a:spcAft>
                <a:spcPts val="0"/>
              </a:spcAft>
              <a:buSzPts val="600"/>
              <a:buNone/>
              <a:defRPr/>
            </a:lvl4pPr>
            <a:lvl5pPr lvl="4" algn="ctr">
              <a:spcBef>
                <a:spcPts val="0"/>
              </a:spcBef>
              <a:spcAft>
                <a:spcPts val="0"/>
              </a:spcAft>
              <a:buSzPts val="600"/>
              <a:buNone/>
              <a:defRPr/>
            </a:lvl5pPr>
            <a:lvl6pPr lvl="5" algn="ctr">
              <a:spcBef>
                <a:spcPts val="0"/>
              </a:spcBef>
              <a:spcAft>
                <a:spcPts val="0"/>
              </a:spcAft>
              <a:buSzPts val="600"/>
              <a:buNone/>
              <a:defRPr/>
            </a:lvl6pPr>
            <a:lvl7pPr lvl="6" algn="ctr">
              <a:spcBef>
                <a:spcPts val="0"/>
              </a:spcBef>
              <a:spcAft>
                <a:spcPts val="0"/>
              </a:spcAft>
              <a:buSzPts val="600"/>
              <a:buNone/>
              <a:defRPr/>
            </a:lvl7pPr>
            <a:lvl8pPr lvl="7" algn="ctr">
              <a:spcBef>
                <a:spcPts val="0"/>
              </a:spcBef>
              <a:spcAft>
                <a:spcPts val="0"/>
              </a:spcAft>
              <a:buSzPts val="600"/>
              <a:buNone/>
              <a:defRPr/>
            </a:lvl8pPr>
            <a:lvl9pPr lvl="8" algn="ctr">
              <a:spcBef>
                <a:spcPts val="0"/>
              </a:spcBef>
              <a:spcAft>
                <a:spcPts val="0"/>
              </a:spcAft>
              <a:buSzPts val="600"/>
              <a:buNone/>
              <a:defRPr/>
            </a:lvl9pPr>
          </a:lstStyle>
          <a:p>
            <a:endParaRPr/>
          </a:p>
        </p:txBody>
      </p:sp>
      <p:sp>
        <p:nvSpPr>
          <p:cNvPr id="80" name="Google Shape;80;p17"/>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200"/>
              </a:spcBef>
              <a:spcAft>
                <a:spcPts val="0"/>
              </a:spcAft>
              <a:buSzPts val="600"/>
              <a:buNone/>
              <a:defRPr/>
            </a:lvl1pPr>
            <a:lvl2pPr marL="914400" lvl="1" indent="-228600" algn="l">
              <a:spcBef>
                <a:spcPts val="200"/>
              </a:spcBef>
              <a:spcAft>
                <a:spcPts val="0"/>
              </a:spcAft>
              <a:buSzPts val="600"/>
              <a:buNone/>
              <a:defRPr/>
            </a:lvl2pPr>
            <a:lvl3pPr marL="1371600" lvl="2" indent="-228600" algn="l">
              <a:spcBef>
                <a:spcPts val="200"/>
              </a:spcBef>
              <a:spcAft>
                <a:spcPts val="0"/>
              </a:spcAft>
              <a:buSzPts val="600"/>
              <a:buNone/>
              <a:defRPr/>
            </a:lvl3pPr>
            <a:lvl4pPr marL="1828800" lvl="3" indent="-228600" algn="l">
              <a:spcBef>
                <a:spcPts val="200"/>
              </a:spcBef>
              <a:spcAft>
                <a:spcPts val="0"/>
              </a:spcAft>
              <a:buSzPts val="600"/>
              <a:buNone/>
              <a:defRPr/>
            </a:lvl4pPr>
            <a:lvl5pPr marL="2286000" lvl="4" indent="-228600" algn="l">
              <a:spcBef>
                <a:spcPts val="200"/>
              </a:spcBef>
              <a:spcAft>
                <a:spcPts val="0"/>
              </a:spcAft>
              <a:buSzPts val="600"/>
              <a:buNone/>
              <a:defRPr/>
            </a:lvl5pPr>
            <a:lvl6pPr marL="2743200" lvl="5" indent="-228600" algn="l">
              <a:spcBef>
                <a:spcPts val="0"/>
              </a:spcBef>
              <a:spcAft>
                <a:spcPts val="0"/>
              </a:spcAft>
              <a:buSzPts val="600"/>
              <a:buNone/>
              <a:defRPr/>
            </a:lvl6pPr>
            <a:lvl7pPr marL="3200400" lvl="6" indent="-228600" algn="l">
              <a:spcBef>
                <a:spcPts val="0"/>
              </a:spcBef>
              <a:spcAft>
                <a:spcPts val="0"/>
              </a:spcAft>
              <a:buSzPts val="600"/>
              <a:buNone/>
              <a:defRPr/>
            </a:lvl7pPr>
            <a:lvl8pPr marL="3657600" lvl="7" indent="-228600" algn="l">
              <a:spcBef>
                <a:spcPts val="0"/>
              </a:spcBef>
              <a:spcAft>
                <a:spcPts val="0"/>
              </a:spcAft>
              <a:buSzPts val="600"/>
              <a:buNone/>
              <a:defRPr/>
            </a:lvl8pPr>
            <a:lvl9pPr marL="4114800" lvl="8" indent="-228600" algn="l">
              <a:spcBef>
                <a:spcPts val="0"/>
              </a:spcBef>
              <a:spcAft>
                <a:spcPts val="0"/>
              </a:spcAft>
              <a:buSzPts val="600"/>
              <a:buNone/>
              <a:defRPr/>
            </a:lvl9pPr>
          </a:lstStyle>
          <a:p>
            <a:endParaRPr/>
          </a:p>
        </p:txBody>
      </p:sp>
      <p:sp>
        <p:nvSpPr>
          <p:cNvPr id="81" name="Google Shape;81;p17"/>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200"/>
              </a:spcBef>
              <a:spcAft>
                <a:spcPts val="0"/>
              </a:spcAft>
              <a:buSzPts val="600"/>
              <a:buNone/>
              <a:defRPr/>
            </a:lvl1pPr>
            <a:lvl2pPr marL="914400" lvl="1" indent="-228600" algn="l">
              <a:spcBef>
                <a:spcPts val="200"/>
              </a:spcBef>
              <a:spcAft>
                <a:spcPts val="0"/>
              </a:spcAft>
              <a:buSzPts val="600"/>
              <a:buNone/>
              <a:defRPr/>
            </a:lvl2pPr>
            <a:lvl3pPr marL="1371600" lvl="2" indent="-228600" algn="l">
              <a:spcBef>
                <a:spcPts val="200"/>
              </a:spcBef>
              <a:spcAft>
                <a:spcPts val="0"/>
              </a:spcAft>
              <a:buSzPts val="600"/>
              <a:buNone/>
              <a:defRPr/>
            </a:lvl3pPr>
            <a:lvl4pPr marL="1828800" lvl="3" indent="-228600" algn="l">
              <a:spcBef>
                <a:spcPts val="200"/>
              </a:spcBef>
              <a:spcAft>
                <a:spcPts val="0"/>
              </a:spcAft>
              <a:buSzPts val="600"/>
              <a:buNone/>
              <a:defRPr/>
            </a:lvl4pPr>
            <a:lvl5pPr marL="2286000" lvl="4" indent="-228600" algn="l">
              <a:spcBef>
                <a:spcPts val="200"/>
              </a:spcBef>
              <a:spcAft>
                <a:spcPts val="0"/>
              </a:spcAft>
              <a:buSzPts val="600"/>
              <a:buNone/>
              <a:defRPr/>
            </a:lvl5pPr>
            <a:lvl6pPr marL="2743200" lvl="5" indent="-228600" algn="l">
              <a:spcBef>
                <a:spcPts val="0"/>
              </a:spcBef>
              <a:spcAft>
                <a:spcPts val="0"/>
              </a:spcAft>
              <a:buSzPts val="600"/>
              <a:buNone/>
              <a:defRPr/>
            </a:lvl6pPr>
            <a:lvl7pPr marL="3200400" lvl="6" indent="-228600" algn="l">
              <a:spcBef>
                <a:spcPts val="0"/>
              </a:spcBef>
              <a:spcAft>
                <a:spcPts val="0"/>
              </a:spcAft>
              <a:buSzPts val="600"/>
              <a:buNone/>
              <a:defRPr/>
            </a:lvl7pPr>
            <a:lvl8pPr marL="3657600" lvl="7" indent="-228600" algn="l">
              <a:spcBef>
                <a:spcPts val="0"/>
              </a:spcBef>
              <a:spcAft>
                <a:spcPts val="0"/>
              </a:spcAft>
              <a:buSzPts val="600"/>
              <a:buNone/>
              <a:defRPr/>
            </a:lvl8pPr>
            <a:lvl9pPr marL="4114800" lvl="8" indent="-228600" algn="l">
              <a:spcBef>
                <a:spcPts val="0"/>
              </a:spcBef>
              <a:spcAft>
                <a:spcPts val="0"/>
              </a:spcAft>
              <a:buSzPts val="600"/>
              <a:buNone/>
              <a:defRPr/>
            </a:lvl9pPr>
          </a:lstStyle>
          <a:p>
            <a:endParaRPr/>
          </a:p>
        </p:txBody>
      </p:sp>
      <p:sp>
        <p:nvSpPr>
          <p:cNvPr id="82" name="Google Shape;82;p17"/>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83" name="Google Shape;83;p17"/>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84" name="Google Shape;84;p17"/>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lvl="0" indent="0" algn="r">
              <a:spcBef>
                <a:spcPts val="0"/>
              </a:spcBef>
              <a:spcAft>
                <a:spcPts val="0"/>
              </a:spcAft>
              <a:buNone/>
              <a:defRPr>
                <a:solidFill>
                  <a:srgbClr val="898989"/>
                </a:solidFill>
                <a:latin typeface="Calibri"/>
                <a:ea typeface="Calibri"/>
                <a:cs typeface="Calibri"/>
                <a:sym typeface="Calibri"/>
              </a:defRPr>
            </a:lvl1pPr>
            <a:lvl2pPr marL="0" lvl="1" indent="0" algn="r">
              <a:spcBef>
                <a:spcPts val="0"/>
              </a:spcBef>
              <a:spcAft>
                <a:spcPts val="0"/>
              </a:spcAft>
              <a:buNone/>
              <a:defRPr>
                <a:solidFill>
                  <a:srgbClr val="898989"/>
                </a:solidFill>
                <a:latin typeface="Calibri"/>
                <a:ea typeface="Calibri"/>
                <a:cs typeface="Calibri"/>
                <a:sym typeface="Calibri"/>
              </a:defRPr>
            </a:lvl2pPr>
            <a:lvl3pPr marL="0" lvl="2" indent="0" algn="r">
              <a:spcBef>
                <a:spcPts val="0"/>
              </a:spcBef>
              <a:spcAft>
                <a:spcPts val="0"/>
              </a:spcAft>
              <a:buNone/>
              <a:defRPr>
                <a:solidFill>
                  <a:srgbClr val="898989"/>
                </a:solidFill>
                <a:latin typeface="Calibri"/>
                <a:ea typeface="Calibri"/>
                <a:cs typeface="Calibri"/>
                <a:sym typeface="Calibri"/>
              </a:defRPr>
            </a:lvl3pPr>
            <a:lvl4pPr marL="0" lvl="3" indent="0" algn="r">
              <a:spcBef>
                <a:spcPts val="0"/>
              </a:spcBef>
              <a:spcAft>
                <a:spcPts val="0"/>
              </a:spcAft>
              <a:buNone/>
              <a:defRPr>
                <a:solidFill>
                  <a:srgbClr val="898989"/>
                </a:solidFill>
                <a:latin typeface="Calibri"/>
                <a:ea typeface="Calibri"/>
                <a:cs typeface="Calibri"/>
                <a:sym typeface="Calibri"/>
              </a:defRPr>
            </a:lvl4pPr>
            <a:lvl5pPr marL="0" lvl="4" indent="0" algn="r">
              <a:spcBef>
                <a:spcPts val="0"/>
              </a:spcBef>
              <a:spcAft>
                <a:spcPts val="0"/>
              </a:spcAft>
              <a:buNone/>
              <a:defRPr>
                <a:solidFill>
                  <a:srgbClr val="898989"/>
                </a:solidFill>
                <a:latin typeface="Calibri"/>
                <a:ea typeface="Calibri"/>
                <a:cs typeface="Calibri"/>
                <a:sym typeface="Calibri"/>
              </a:defRPr>
            </a:lvl5pPr>
            <a:lvl6pPr marL="0" lvl="5" indent="0" algn="r">
              <a:spcBef>
                <a:spcPts val="0"/>
              </a:spcBef>
              <a:spcAft>
                <a:spcPts val="0"/>
              </a:spcAft>
              <a:buNone/>
              <a:defRPr>
                <a:solidFill>
                  <a:srgbClr val="898989"/>
                </a:solidFill>
                <a:latin typeface="Calibri"/>
                <a:ea typeface="Calibri"/>
                <a:cs typeface="Calibri"/>
                <a:sym typeface="Calibri"/>
              </a:defRPr>
            </a:lvl6pPr>
            <a:lvl7pPr marL="0" lvl="6" indent="0" algn="r">
              <a:spcBef>
                <a:spcPts val="0"/>
              </a:spcBef>
              <a:spcAft>
                <a:spcPts val="0"/>
              </a:spcAft>
              <a:buNone/>
              <a:defRPr>
                <a:solidFill>
                  <a:srgbClr val="898989"/>
                </a:solidFill>
                <a:latin typeface="Calibri"/>
                <a:ea typeface="Calibri"/>
                <a:cs typeface="Calibri"/>
                <a:sym typeface="Calibri"/>
              </a:defRPr>
            </a:lvl7pPr>
            <a:lvl8pPr marL="0" lvl="7" indent="0" algn="r">
              <a:spcBef>
                <a:spcPts val="0"/>
              </a:spcBef>
              <a:spcAft>
                <a:spcPts val="0"/>
              </a:spcAft>
              <a:buNone/>
              <a:defRPr>
                <a:solidFill>
                  <a:srgbClr val="898989"/>
                </a:solidFill>
                <a:latin typeface="Calibri"/>
                <a:ea typeface="Calibri"/>
                <a:cs typeface="Calibri"/>
                <a:sym typeface="Calibri"/>
              </a:defRPr>
            </a:lvl8pPr>
            <a:lvl9pPr marL="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264269" y="185553"/>
            <a:ext cx="8615462" cy="22020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sz="1400" b="0" i="1">
                <a:solidFill>
                  <a:srgbClr val="422C75"/>
                </a:solidFill>
                <a:latin typeface="Playfair Display"/>
                <a:ea typeface="Playfair Display"/>
                <a:cs typeface="Playfair Display"/>
                <a:sym typeface="Playfair Display"/>
              </a:defRPr>
            </a:lvl1pPr>
            <a:lvl2pPr lvl="1" algn="ctr">
              <a:spcBef>
                <a:spcPts val="0"/>
              </a:spcBef>
              <a:spcAft>
                <a:spcPts val="0"/>
              </a:spcAft>
              <a:buSzPts val="600"/>
              <a:buNone/>
              <a:defRPr/>
            </a:lvl2pPr>
            <a:lvl3pPr lvl="2" algn="ctr">
              <a:spcBef>
                <a:spcPts val="0"/>
              </a:spcBef>
              <a:spcAft>
                <a:spcPts val="0"/>
              </a:spcAft>
              <a:buSzPts val="600"/>
              <a:buNone/>
              <a:defRPr/>
            </a:lvl3pPr>
            <a:lvl4pPr lvl="3" algn="ctr">
              <a:spcBef>
                <a:spcPts val="0"/>
              </a:spcBef>
              <a:spcAft>
                <a:spcPts val="0"/>
              </a:spcAft>
              <a:buSzPts val="600"/>
              <a:buNone/>
              <a:defRPr/>
            </a:lvl4pPr>
            <a:lvl5pPr lvl="4" algn="ctr">
              <a:spcBef>
                <a:spcPts val="0"/>
              </a:spcBef>
              <a:spcAft>
                <a:spcPts val="0"/>
              </a:spcAft>
              <a:buSzPts val="600"/>
              <a:buNone/>
              <a:defRPr/>
            </a:lvl5pPr>
            <a:lvl6pPr lvl="5" algn="ctr">
              <a:spcBef>
                <a:spcPts val="0"/>
              </a:spcBef>
              <a:spcAft>
                <a:spcPts val="0"/>
              </a:spcAft>
              <a:buSzPts val="600"/>
              <a:buNone/>
              <a:defRPr/>
            </a:lvl6pPr>
            <a:lvl7pPr lvl="6" algn="ctr">
              <a:spcBef>
                <a:spcPts val="0"/>
              </a:spcBef>
              <a:spcAft>
                <a:spcPts val="0"/>
              </a:spcAft>
              <a:buSzPts val="600"/>
              <a:buNone/>
              <a:defRPr/>
            </a:lvl7pPr>
            <a:lvl8pPr lvl="7" algn="ctr">
              <a:spcBef>
                <a:spcPts val="0"/>
              </a:spcBef>
              <a:spcAft>
                <a:spcPts val="0"/>
              </a:spcAft>
              <a:buSzPts val="600"/>
              <a:buNone/>
              <a:defRPr/>
            </a:lvl8pPr>
            <a:lvl9pPr lvl="8" algn="ctr">
              <a:spcBef>
                <a:spcPts val="0"/>
              </a:spcBef>
              <a:spcAft>
                <a:spcPts val="0"/>
              </a:spcAft>
              <a:buSzPts val="600"/>
              <a:buNone/>
              <a:defRPr/>
            </a:lvl9pPr>
          </a:lstStyle>
          <a:p>
            <a:endParaRPr/>
          </a:p>
        </p:txBody>
      </p:sp>
      <p:sp>
        <p:nvSpPr>
          <p:cNvPr id="87" name="Google Shape;87;p18"/>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88" name="Google Shape;88;p18"/>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600"/>
              <a:buNone/>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a:endParaRPr/>
          </a:p>
        </p:txBody>
      </p:sp>
      <p:sp>
        <p:nvSpPr>
          <p:cNvPr id="89" name="Google Shape;89;p18"/>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lvl="0" indent="0" algn="r">
              <a:spcBef>
                <a:spcPts val="0"/>
              </a:spcBef>
              <a:spcAft>
                <a:spcPts val="0"/>
              </a:spcAft>
              <a:buNone/>
              <a:defRPr>
                <a:solidFill>
                  <a:srgbClr val="898989"/>
                </a:solidFill>
                <a:latin typeface="Calibri"/>
                <a:ea typeface="Calibri"/>
                <a:cs typeface="Calibri"/>
                <a:sym typeface="Calibri"/>
              </a:defRPr>
            </a:lvl1pPr>
            <a:lvl2pPr marL="0" lvl="1" indent="0" algn="r">
              <a:spcBef>
                <a:spcPts val="0"/>
              </a:spcBef>
              <a:spcAft>
                <a:spcPts val="0"/>
              </a:spcAft>
              <a:buNone/>
              <a:defRPr>
                <a:solidFill>
                  <a:srgbClr val="898989"/>
                </a:solidFill>
                <a:latin typeface="Calibri"/>
                <a:ea typeface="Calibri"/>
                <a:cs typeface="Calibri"/>
                <a:sym typeface="Calibri"/>
              </a:defRPr>
            </a:lvl2pPr>
            <a:lvl3pPr marL="0" lvl="2" indent="0" algn="r">
              <a:spcBef>
                <a:spcPts val="0"/>
              </a:spcBef>
              <a:spcAft>
                <a:spcPts val="0"/>
              </a:spcAft>
              <a:buNone/>
              <a:defRPr>
                <a:solidFill>
                  <a:srgbClr val="898989"/>
                </a:solidFill>
                <a:latin typeface="Calibri"/>
                <a:ea typeface="Calibri"/>
                <a:cs typeface="Calibri"/>
                <a:sym typeface="Calibri"/>
              </a:defRPr>
            </a:lvl3pPr>
            <a:lvl4pPr marL="0" lvl="3" indent="0" algn="r">
              <a:spcBef>
                <a:spcPts val="0"/>
              </a:spcBef>
              <a:spcAft>
                <a:spcPts val="0"/>
              </a:spcAft>
              <a:buNone/>
              <a:defRPr>
                <a:solidFill>
                  <a:srgbClr val="898989"/>
                </a:solidFill>
                <a:latin typeface="Calibri"/>
                <a:ea typeface="Calibri"/>
                <a:cs typeface="Calibri"/>
                <a:sym typeface="Calibri"/>
              </a:defRPr>
            </a:lvl4pPr>
            <a:lvl5pPr marL="0" lvl="4" indent="0" algn="r">
              <a:spcBef>
                <a:spcPts val="0"/>
              </a:spcBef>
              <a:spcAft>
                <a:spcPts val="0"/>
              </a:spcAft>
              <a:buNone/>
              <a:defRPr>
                <a:solidFill>
                  <a:srgbClr val="898989"/>
                </a:solidFill>
                <a:latin typeface="Calibri"/>
                <a:ea typeface="Calibri"/>
                <a:cs typeface="Calibri"/>
                <a:sym typeface="Calibri"/>
              </a:defRPr>
            </a:lvl5pPr>
            <a:lvl6pPr marL="0" lvl="5" indent="0" algn="r">
              <a:spcBef>
                <a:spcPts val="0"/>
              </a:spcBef>
              <a:spcAft>
                <a:spcPts val="0"/>
              </a:spcAft>
              <a:buNone/>
              <a:defRPr>
                <a:solidFill>
                  <a:srgbClr val="898989"/>
                </a:solidFill>
                <a:latin typeface="Calibri"/>
                <a:ea typeface="Calibri"/>
                <a:cs typeface="Calibri"/>
                <a:sym typeface="Calibri"/>
              </a:defRPr>
            </a:lvl6pPr>
            <a:lvl7pPr marL="0" lvl="6" indent="0" algn="r">
              <a:spcBef>
                <a:spcPts val="0"/>
              </a:spcBef>
              <a:spcAft>
                <a:spcPts val="0"/>
              </a:spcAft>
              <a:buNone/>
              <a:defRPr>
                <a:solidFill>
                  <a:srgbClr val="898989"/>
                </a:solidFill>
                <a:latin typeface="Calibri"/>
                <a:ea typeface="Calibri"/>
                <a:cs typeface="Calibri"/>
                <a:sym typeface="Calibri"/>
              </a:defRPr>
            </a:lvl7pPr>
            <a:lvl8pPr marL="0" lvl="7" indent="0" algn="r">
              <a:spcBef>
                <a:spcPts val="0"/>
              </a:spcBef>
              <a:spcAft>
                <a:spcPts val="0"/>
              </a:spcAft>
              <a:buNone/>
              <a:defRPr>
                <a:solidFill>
                  <a:srgbClr val="898989"/>
                </a:solidFill>
                <a:latin typeface="Calibri"/>
                <a:ea typeface="Calibri"/>
                <a:cs typeface="Calibri"/>
                <a:sym typeface="Calibri"/>
              </a:defRPr>
            </a:lvl8pPr>
            <a:lvl9pPr marL="0" lvl="8" indent="0" algn="r">
              <a:spcBef>
                <a:spcPts val="0"/>
              </a:spcBef>
              <a:spcAft>
                <a:spcPts val="0"/>
              </a:spcAft>
              <a:buNone/>
              <a:defRPr>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5137724"/>
            <a:ext cx="9144000" cy="0"/>
          </a:xfrm>
          <a:custGeom>
            <a:avLst/>
            <a:gdLst/>
            <a:ahLst/>
            <a:cxnLst/>
            <a:rect l="l" t="t" r="r" b="b"/>
            <a:pathLst>
              <a:path w="20104100" h="120000" extrusionOk="0">
                <a:moveTo>
                  <a:pt x="0" y="0"/>
                </a:moveTo>
                <a:lnTo>
                  <a:pt x="20104099"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2" name="Google Shape;52;p13"/>
          <p:cNvSpPr/>
          <p:nvPr/>
        </p:nvSpPr>
        <p:spPr>
          <a:xfrm>
            <a:off x="0" y="5127616"/>
            <a:ext cx="9131003" cy="0"/>
          </a:xfrm>
          <a:custGeom>
            <a:avLst/>
            <a:gdLst/>
            <a:ahLst/>
            <a:cxnLst/>
            <a:rect l="l" t="t" r="r" b="b"/>
            <a:pathLst>
              <a:path w="20076160" h="120000" extrusionOk="0">
                <a:moveTo>
                  <a:pt x="0" y="0"/>
                </a:moveTo>
                <a:lnTo>
                  <a:pt x="20076037"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3" name="Google Shape;53;p13"/>
          <p:cNvSpPr/>
          <p:nvPr/>
        </p:nvSpPr>
        <p:spPr>
          <a:xfrm>
            <a:off x="12997" y="21660"/>
            <a:ext cx="0" cy="5100180"/>
          </a:xfrm>
          <a:custGeom>
            <a:avLst/>
            <a:gdLst/>
            <a:ahLst/>
            <a:cxnLst/>
            <a:rect l="l" t="t" r="r" b="b"/>
            <a:pathLst>
              <a:path w="120000" h="11215370" extrusionOk="0">
                <a:moveTo>
                  <a:pt x="0" y="0"/>
                </a:moveTo>
                <a:lnTo>
                  <a:pt x="0" y="11215370"/>
                </a:lnTo>
              </a:path>
            </a:pathLst>
          </a:custGeom>
          <a:noFill/>
          <a:ln w="5620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4" name="Google Shape;54;p13"/>
          <p:cNvSpPr/>
          <p:nvPr/>
        </p:nvSpPr>
        <p:spPr>
          <a:xfrm>
            <a:off x="0" y="10830"/>
            <a:ext cx="9144000" cy="0"/>
          </a:xfrm>
          <a:custGeom>
            <a:avLst/>
            <a:gdLst/>
            <a:ahLst/>
            <a:cxnLst/>
            <a:rect l="l" t="t" r="r" b="b"/>
            <a:pathLst>
              <a:path w="20104100" h="120000" extrusionOk="0">
                <a:moveTo>
                  <a:pt x="0" y="0"/>
                </a:moveTo>
                <a:lnTo>
                  <a:pt x="20104099" y="0"/>
                </a:lnTo>
              </a:path>
            </a:pathLst>
          </a:custGeom>
          <a:noFill/>
          <a:ln w="469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5" name="Google Shape;55;p13"/>
          <p:cNvSpPr/>
          <p:nvPr/>
        </p:nvSpPr>
        <p:spPr>
          <a:xfrm>
            <a:off x="9131003" y="5121840"/>
            <a:ext cx="12997" cy="10830"/>
          </a:xfrm>
          <a:custGeom>
            <a:avLst/>
            <a:gdLst/>
            <a:ahLst/>
            <a:cxnLst/>
            <a:rect l="l" t="t" r="r" b="b"/>
            <a:pathLst>
              <a:path w="28575" h="22859" extrusionOk="0">
                <a:moveTo>
                  <a:pt x="0" y="22856"/>
                </a:moveTo>
                <a:lnTo>
                  <a:pt x="28061" y="22856"/>
                </a:lnTo>
                <a:lnTo>
                  <a:pt x="28061" y="0"/>
                </a:lnTo>
                <a:lnTo>
                  <a:pt x="0" y="0"/>
                </a:lnTo>
                <a:lnTo>
                  <a:pt x="0" y="22856"/>
                </a:lnTo>
                <a:close/>
              </a:path>
            </a:pathLst>
          </a:custGeom>
          <a:solidFill>
            <a:srgbClr val="E76A8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6" name="Google Shape;56;p13"/>
          <p:cNvSpPr/>
          <p:nvPr/>
        </p:nvSpPr>
        <p:spPr>
          <a:xfrm>
            <a:off x="9131003" y="21660"/>
            <a:ext cx="0" cy="5100180"/>
          </a:xfrm>
          <a:custGeom>
            <a:avLst/>
            <a:gdLst/>
            <a:ahLst/>
            <a:cxnLst/>
            <a:rect l="l" t="t" r="r" b="b"/>
            <a:pathLst>
              <a:path w="120000" h="11215370" extrusionOk="0">
                <a:moveTo>
                  <a:pt x="0" y="0"/>
                </a:moveTo>
                <a:lnTo>
                  <a:pt x="0" y="11215370"/>
                </a:lnTo>
              </a:path>
            </a:pathLst>
          </a:custGeom>
          <a:noFill/>
          <a:ln w="561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7" name="Google Shape;57;p13"/>
          <p:cNvSpPr txBox="1">
            <a:spLocks noGrp="1"/>
          </p:cNvSpPr>
          <p:nvPr>
            <p:ph type="title"/>
          </p:nvPr>
        </p:nvSpPr>
        <p:spPr>
          <a:xfrm>
            <a:off x="264269" y="185553"/>
            <a:ext cx="8615462" cy="220209"/>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600"/>
              <a:buNone/>
              <a:defRPr sz="800" b="0" i="0" u="none" strike="noStrike" cap="none">
                <a:solidFill>
                  <a:schemeClr val="dk2"/>
                </a:solidFill>
                <a:latin typeface="Calibri"/>
                <a:ea typeface="Calibri"/>
                <a:cs typeface="Calibri"/>
                <a:sym typeface="Calibri"/>
              </a:defRPr>
            </a:lvl9pPr>
          </a:lstStyle>
          <a:p>
            <a:endParaRPr/>
          </a:p>
        </p:txBody>
      </p:sp>
      <p:sp>
        <p:nvSpPr>
          <p:cNvPr id="58" name="Google Shape;58;p13"/>
          <p:cNvSpPr txBox="1">
            <a:spLocks noGrp="1"/>
          </p:cNvSpPr>
          <p:nvPr>
            <p:ph type="body" idx="1"/>
          </p:nvPr>
        </p:nvSpPr>
        <p:spPr>
          <a:xfrm>
            <a:off x="1249141" y="1188406"/>
            <a:ext cx="6645718" cy="1033177"/>
          </a:xfrm>
          <a:prstGeom prst="rect">
            <a:avLst/>
          </a:prstGeom>
          <a:noFill/>
          <a:ln>
            <a:noFill/>
          </a:ln>
        </p:spPr>
        <p:txBody>
          <a:bodyPr spcFirstLastPara="1" wrap="square" lIns="0" tIns="0" rIns="0" bIns="0" anchor="t" anchorCtr="0">
            <a:spAutoFit/>
          </a:bodyPr>
          <a:lstStyle>
            <a:lvl1pPr marL="457200" marR="0" lvl="0" indent="-228600" algn="l" rtl="0">
              <a:spcBef>
                <a:spcPts val="200"/>
              </a:spcBef>
              <a:spcAft>
                <a:spcPts val="0"/>
              </a:spcAft>
              <a:buSzPts val="600"/>
              <a:buNone/>
              <a:defRPr sz="800" b="0" i="0" u="none" strike="noStrike" cap="none">
                <a:solidFill>
                  <a:schemeClr val="dk1"/>
                </a:solidFill>
                <a:latin typeface="Calibri"/>
                <a:ea typeface="Calibri"/>
                <a:cs typeface="Calibri"/>
                <a:sym typeface="Calibri"/>
              </a:defRPr>
            </a:lvl1pPr>
            <a:lvl2pPr marL="914400" marR="0" lvl="1" indent="-228600" algn="l" rtl="0">
              <a:spcBef>
                <a:spcPts val="200"/>
              </a:spcBef>
              <a:spcAft>
                <a:spcPts val="0"/>
              </a:spcAft>
              <a:buSzPts val="600"/>
              <a:buNone/>
              <a:defRPr sz="8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SzPts val="600"/>
              <a:buNone/>
              <a:defRPr sz="800" b="0" i="0" u="none" strike="noStrike" cap="none">
                <a:solidFill>
                  <a:schemeClr val="dk1"/>
                </a:solidFill>
                <a:latin typeface="Calibri"/>
                <a:ea typeface="Calibri"/>
                <a:cs typeface="Calibri"/>
                <a:sym typeface="Calibri"/>
              </a:defRPr>
            </a:lvl3pPr>
            <a:lvl4pPr marL="1828800" marR="0" lvl="3" indent="-228600" algn="l" rtl="0">
              <a:spcBef>
                <a:spcPts val="200"/>
              </a:spcBef>
              <a:spcAft>
                <a:spcPts val="0"/>
              </a:spcAft>
              <a:buSzPts val="600"/>
              <a:buNone/>
              <a:defRPr sz="800" b="0" i="0" u="none" strike="noStrike" cap="none">
                <a:solidFill>
                  <a:schemeClr val="dk1"/>
                </a:solidFill>
                <a:latin typeface="Calibri"/>
                <a:ea typeface="Calibri"/>
                <a:cs typeface="Calibri"/>
                <a:sym typeface="Calibri"/>
              </a:defRPr>
            </a:lvl4pPr>
            <a:lvl5pPr marL="2286000" marR="0" lvl="4" indent="-228600" algn="l" rtl="0">
              <a:spcBef>
                <a:spcPts val="200"/>
              </a:spcBef>
              <a:spcAft>
                <a:spcPts val="0"/>
              </a:spcAft>
              <a:buSzPts val="600"/>
              <a:buNone/>
              <a:defRPr sz="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600"/>
              <a:buNone/>
              <a:defRPr sz="800" b="0" i="0" u="none" strike="noStrike" cap="none">
                <a:latin typeface="Calibri"/>
                <a:ea typeface="Calibri"/>
                <a:cs typeface="Calibri"/>
                <a:sym typeface="Calibri"/>
              </a:defRPr>
            </a:lvl6pPr>
            <a:lvl7pPr marL="3200400" marR="0" lvl="6" indent="-228600" algn="l" rtl="0">
              <a:spcBef>
                <a:spcPts val="0"/>
              </a:spcBef>
              <a:spcAft>
                <a:spcPts val="0"/>
              </a:spcAft>
              <a:buSzPts val="600"/>
              <a:buNone/>
              <a:defRPr sz="800" b="0" i="0" u="none" strike="noStrike" cap="none">
                <a:latin typeface="Calibri"/>
                <a:ea typeface="Calibri"/>
                <a:cs typeface="Calibri"/>
                <a:sym typeface="Calibri"/>
              </a:defRPr>
            </a:lvl7pPr>
            <a:lvl8pPr marL="3657600" marR="0" lvl="7" indent="-228600" algn="l" rtl="0">
              <a:spcBef>
                <a:spcPts val="0"/>
              </a:spcBef>
              <a:spcAft>
                <a:spcPts val="0"/>
              </a:spcAft>
              <a:buSzPts val="600"/>
              <a:buNone/>
              <a:defRPr sz="800" b="0" i="0" u="none" strike="noStrike" cap="none">
                <a:latin typeface="Calibri"/>
                <a:ea typeface="Calibri"/>
                <a:cs typeface="Calibri"/>
                <a:sym typeface="Calibri"/>
              </a:defRPr>
            </a:lvl8pPr>
            <a:lvl9pPr marL="4114800" marR="0" lvl="8" indent="-228600" algn="l" rtl="0">
              <a:spcBef>
                <a:spcPts val="0"/>
              </a:spcBef>
              <a:spcAft>
                <a:spcPts val="0"/>
              </a:spcAft>
              <a:buSzPts val="600"/>
              <a:buNone/>
              <a:defRPr sz="800" b="0" i="0" u="none" strike="noStrike" cap="none">
                <a:latin typeface="Calibri"/>
                <a:ea typeface="Calibri"/>
                <a:cs typeface="Calibri"/>
                <a:sym typeface="Calibri"/>
              </a:defRPr>
            </a:lvl9pPr>
          </a:lstStyle>
          <a:p>
            <a:endParaRPr/>
          </a:p>
        </p:txBody>
      </p:sp>
      <p:sp>
        <p:nvSpPr>
          <p:cNvPr id="59" name="Google Shape;59;p13"/>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600"/>
              <a:buNone/>
              <a:defRPr sz="800">
                <a:solidFill>
                  <a:srgbClr val="888888"/>
                </a:solidFill>
                <a:latin typeface="Calibri"/>
                <a:ea typeface="Calibri"/>
                <a:cs typeface="Calibri"/>
                <a:sym typeface="Calibri"/>
              </a:defRPr>
            </a:lvl1pPr>
            <a:lvl2pPr marR="0" lvl="1" algn="l" rtl="0">
              <a:spcBef>
                <a:spcPts val="0"/>
              </a:spcBef>
              <a:spcAft>
                <a:spcPts val="0"/>
              </a:spcAft>
              <a:buSzPts val="600"/>
              <a:buNone/>
              <a:defRPr sz="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600"/>
              <a:buNone/>
              <a:defRPr sz="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600"/>
              <a:buNone/>
              <a:defRPr sz="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600"/>
              <a:buNone/>
              <a:defRPr sz="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600"/>
              <a:buNone/>
              <a:defRPr sz="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600"/>
              <a:buNone/>
              <a:defRPr sz="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600"/>
              <a:buNone/>
              <a:defRPr sz="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600"/>
              <a:buNone/>
              <a:defRPr sz="800" b="0" i="0" u="none" strike="noStrike" cap="none">
                <a:solidFill>
                  <a:schemeClr val="dk1"/>
                </a:solidFill>
                <a:latin typeface="Calibri"/>
                <a:ea typeface="Calibri"/>
                <a:cs typeface="Calibri"/>
                <a:sym typeface="Calibri"/>
              </a:defRPr>
            </a:lvl9pPr>
          </a:lstStyle>
          <a:p>
            <a:endParaRPr/>
          </a:p>
        </p:txBody>
      </p:sp>
      <p:sp>
        <p:nvSpPr>
          <p:cNvPr id="60" name="Google Shape;60;p13"/>
          <p:cNvSpPr txBox="1">
            <a:spLocks noGrp="1"/>
          </p:cNvSpPr>
          <p:nvPr>
            <p:ph type="dt" idx="10"/>
          </p:nvPr>
        </p:nvSpPr>
        <p:spPr>
          <a:xfrm>
            <a:off x="457056" y="4783224"/>
            <a:ext cx="2103322" cy="257752"/>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600"/>
              <a:buNone/>
              <a:defRPr sz="800">
                <a:solidFill>
                  <a:srgbClr val="898989"/>
                </a:solidFill>
                <a:latin typeface="Calibri"/>
                <a:ea typeface="Calibri"/>
                <a:cs typeface="Calibri"/>
                <a:sym typeface="Calibri"/>
              </a:defRPr>
            </a:lvl1pPr>
            <a:lvl2pPr marR="0" lvl="1" algn="l" rtl="0">
              <a:spcBef>
                <a:spcPts val="0"/>
              </a:spcBef>
              <a:spcAft>
                <a:spcPts val="0"/>
              </a:spcAft>
              <a:buSzPts val="600"/>
              <a:buNone/>
              <a:defRPr sz="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600"/>
              <a:buNone/>
              <a:defRPr sz="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600"/>
              <a:buNone/>
              <a:defRPr sz="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600"/>
              <a:buNone/>
              <a:defRPr sz="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600"/>
              <a:buNone/>
              <a:defRPr sz="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600"/>
              <a:buNone/>
              <a:defRPr sz="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600"/>
              <a:buNone/>
              <a:defRPr sz="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600"/>
              <a:buNone/>
              <a:defRPr sz="800" b="0" i="0" u="none" strike="noStrike" cap="none">
                <a:solidFill>
                  <a:schemeClr val="dk1"/>
                </a:solidFill>
                <a:latin typeface="Calibri"/>
                <a:ea typeface="Calibri"/>
                <a:cs typeface="Calibri"/>
                <a:sym typeface="Calibri"/>
              </a:defRPr>
            </a:lvl9pPr>
          </a:lstStyle>
          <a:p>
            <a:endParaRPr/>
          </a:p>
        </p:txBody>
      </p:sp>
      <p:sp>
        <p:nvSpPr>
          <p:cNvPr id="61" name="Google Shape;61;p13"/>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lvl1pPr marL="0" marR="0" lvl="0" indent="0" algn="r" rtl="0">
              <a:spcBef>
                <a:spcPts val="0"/>
              </a:spcBef>
              <a:spcAft>
                <a:spcPts val="0"/>
              </a:spcAft>
              <a:buNone/>
              <a:defRPr sz="800" b="0" u="none">
                <a:solidFill>
                  <a:srgbClr val="898989"/>
                </a:solidFill>
                <a:latin typeface="Calibri"/>
                <a:ea typeface="Calibri"/>
                <a:cs typeface="Calibri"/>
                <a:sym typeface="Calibri"/>
              </a:defRPr>
            </a:lvl1pPr>
            <a:lvl2pPr marL="0" marR="0" lvl="1" indent="0" algn="r" rtl="0">
              <a:spcBef>
                <a:spcPts val="0"/>
              </a:spcBef>
              <a:spcAft>
                <a:spcPts val="0"/>
              </a:spcAft>
              <a:buNone/>
              <a:defRPr sz="800" b="0" u="none">
                <a:solidFill>
                  <a:srgbClr val="898989"/>
                </a:solidFill>
                <a:latin typeface="Calibri"/>
                <a:ea typeface="Calibri"/>
                <a:cs typeface="Calibri"/>
                <a:sym typeface="Calibri"/>
              </a:defRPr>
            </a:lvl2pPr>
            <a:lvl3pPr marL="0" marR="0" lvl="2" indent="0" algn="r" rtl="0">
              <a:spcBef>
                <a:spcPts val="0"/>
              </a:spcBef>
              <a:spcAft>
                <a:spcPts val="0"/>
              </a:spcAft>
              <a:buNone/>
              <a:defRPr sz="800" b="0" u="none">
                <a:solidFill>
                  <a:srgbClr val="898989"/>
                </a:solidFill>
                <a:latin typeface="Calibri"/>
                <a:ea typeface="Calibri"/>
                <a:cs typeface="Calibri"/>
                <a:sym typeface="Calibri"/>
              </a:defRPr>
            </a:lvl3pPr>
            <a:lvl4pPr marL="0" marR="0" lvl="3" indent="0" algn="r" rtl="0">
              <a:spcBef>
                <a:spcPts val="0"/>
              </a:spcBef>
              <a:spcAft>
                <a:spcPts val="0"/>
              </a:spcAft>
              <a:buNone/>
              <a:defRPr sz="800" b="0" u="none">
                <a:solidFill>
                  <a:srgbClr val="898989"/>
                </a:solidFill>
                <a:latin typeface="Calibri"/>
                <a:ea typeface="Calibri"/>
                <a:cs typeface="Calibri"/>
                <a:sym typeface="Calibri"/>
              </a:defRPr>
            </a:lvl4pPr>
            <a:lvl5pPr marL="0" marR="0" lvl="4" indent="0" algn="r" rtl="0">
              <a:spcBef>
                <a:spcPts val="0"/>
              </a:spcBef>
              <a:spcAft>
                <a:spcPts val="0"/>
              </a:spcAft>
              <a:buNone/>
              <a:defRPr sz="800" b="0" u="none">
                <a:solidFill>
                  <a:srgbClr val="898989"/>
                </a:solidFill>
                <a:latin typeface="Calibri"/>
                <a:ea typeface="Calibri"/>
                <a:cs typeface="Calibri"/>
                <a:sym typeface="Calibri"/>
              </a:defRPr>
            </a:lvl5pPr>
            <a:lvl6pPr marL="0" marR="0" lvl="5" indent="0" algn="r" rtl="0">
              <a:spcBef>
                <a:spcPts val="0"/>
              </a:spcBef>
              <a:spcAft>
                <a:spcPts val="0"/>
              </a:spcAft>
              <a:buNone/>
              <a:defRPr sz="800" b="0" u="none">
                <a:solidFill>
                  <a:srgbClr val="898989"/>
                </a:solidFill>
                <a:latin typeface="Calibri"/>
                <a:ea typeface="Calibri"/>
                <a:cs typeface="Calibri"/>
                <a:sym typeface="Calibri"/>
              </a:defRPr>
            </a:lvl6pPr>
            <a:lvl7pPr marL="0" marR="0" lvl="6" indent="0" algn="r" rtl="0">
              <a:spcBef>
                <a:spcPts val="0"/>
              </a:spcBef>
              <a:spcAft>
                <a:spcPts val="0"/>
              </a:spcAft>
              <a:buNone/>
              <a:defRPr sz="800" b="0" u="none">
                <a:solidFill>
                  <a:srgbClr val="898989"/>
                </a:solidFill>
                <a:latin typeface="Calibri"/>
                <a:ea typeface="Calibri"/>
                <a:cs typeface="Calibri"/>
                <a:sym typeface="Calibri"/>
              </a:defRPr>
            </a:lvl7pPr>
            <a:lvl8pPr marL="0" marR="0" lvl="7" indent="0" algn="r" rtl="0">
              <a:spcBef>
                <a:spcPts val="0"/>
              </a:spcBef>
              <a:spcAft>
                <a:spcPts val="0"/>
              </a:spcAft>
              <a:buNone/>
              <a:defRPr sz="800" b="0" u="none">
                <a:solidFill>
                  <a:srgbClr val="898989"/>
                </a:solidFill>
                <a:latin typeface="Calibri"/>
                <a:ea typeface="Calibri"/>
                <a:cs typeface="Calibri"/>
                <a:sym typeface="Calibri"/>
              </a:defRPr>
            </a:lvl8pPr>
            <a:lvl9pPr marL="0" marR="0" lvl="8" indent="0" algn="r" rtl="0">
              <a:spcBef>
                <a:spcPts val="0"/>
              </a:spcBef>
              <a:spcAft>
                <a:spcPts val="0"/>
              </a:spcAft>
              <a:buNone/>
              <a:defRPr sz="800" b="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drive.google.com/file/d/1oO9dpX1h7pG3ju-HkkulC1I6gWqtxtp9/view?usp=sha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19"/>
          <p:cNvSpPr/>
          <p:nvPr/>
        </p:nvSpPr>
        <p:spPr>
          <a:xfrm>
            <a:off x="-2888" y="7220"/>
            <a:ext cx="4257387" cy="2939564"/>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95" name="Google Shape;95;p19"/>
          <p:cNvSpPr/>
          <p:nvPr/>
        </p:nvSpPr>
        <p:spPr>
          <a:xfrm>
            <a:off x="214448" y="189163"/>
            <a:ext cx="839740" cy="83751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96" name="Google Shape;96;p19"/>
          <p:cNvSpPr/>
          <p:nvPr/>
        </p:nvSpPr>
        <p:spPr>
          <a:xfrm>
            <a:off x="2548825" y="607921"/>
            <a:ext cx="66428" cy="6714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97" name="Google Shape;97;p19"/>
          <p:cNvSpPr txBox="1"/>
          <p:nvPr/>
        </p:nvSpPr>
        <p:spPr>
          <a:xfrm>
            <a:off x="1140834" y="327786"/>
            <a:ext cx="1732912" cy="560269"/>
          </a:xfrm>
          <a:prstGeom prst="rect">
            <a:avLst/>
          </a:prstGeom>
          <a:noFill/>
          <a:ln>
            <a:noFill/>
          </a:ln>
        </p:spPr>
        <p:txBody>
          <a:bodyPr spcFirstLastPara="1" wrap="square" lIns="0" tIns="6050" rIns="0" bIns="0" anchor="t" anchorCtr="0">
            <a:spAutoFit/>
          </a:bodyPr>
          <a:lstStyle/>
          <a:p>
            <a:pPr marL="0" marR="0" lvl="0" indent="0" algn="l" rtl="0">
              <a:lnSpc>
                <a:spcPct val="110470"/>
              </a:lnSpc>
              <a:spcBef>
                <a:spcPts val="0"/>
              </a:spcBef>
              <a:spcAft>
                <a:spcPts val="0"/>
              </a:spcAft>
              <a:buNone/>
            </a:pPr>
            <a:r>
              <a:rPr lang="en" sz="1900" b="1">
                <a:solidFill>
                  <a:srgbClr val="FFFFFF"/>
                </a:solidFill>
                <a:latin typeface="Helvetica Neue"/>
                <a:ea typeface="Helvetica Neue"/>
                <a:cs typeface="Helvetica Neue"/>
                <a:sym typeface="Helvetica Neue"/>
              </a:rPr>
              <a:t>RV College of </a:t>
            </a:r>
            <a:endParaRPr sz="600"/>
          </a:p>
          <a:p>
            <a:pPr marL="0" marR="0" lvl="0" indent="0" algn="l" rtl="0">
              <a:lnSpc>
                <a:spcPct val="110470"/>
              </a:lnSpc>
              <a:spcBef>
                <a:spcPts val="0"/>
              </a:spcBef>
              <a:spcAft>
                <a:spcPts val="0"/>
              </a:spcAft>
              <a:buNone/>
            </a:pPr>
            <a:r>
              <a:rPr lang="en" sz="1900" b="1">
                <a:solidFill>
                  <a:srgbClr val="FFFFFF"/>
                </a:solidFill>
                <a:latin typeface="Helvetica Neue"/>
                <a:ea typeface="Helvetica Neue"/>
                <a:cs typeface="Helvetica Neue"/>
                <a:sym typeface="Helvetica Neue"/>
              </a:rPr>
              <a:t>Engineering</a:t>
            </a:r>
            <a:endParaRPr sz="1900" b="1">
              <a:solidFill>
                <a:schemeClr val="dk1"/>
              </a:solidFill>
              <a:latin typeface="Helvetica Neue"/>
              <a:ea typeface="Helvetica Neue"/>
              <a:cs typeface="Helvetica Neue"/>
              <a:sym typeface="Helvetica Neue"/>
            </a:endParaRPr>
          </a:p>
        </p:txBody>
      </p:sp>
      <p:sp>
        <p:nvSpPr>
          <p:cNvPr id="98" name="Google Shape;98;p19"/>
          <p:cNvSpPr txBox="1"/>
          <p:nvPr/>
        </p:nvSpPr>
        <p:spPr>
          <a:xfrm>
            <a:off x="6651495" y="180499"/>
            <a:ext cx="2183469" cy="215798"/>
          </a:xfrm>
          <a:prstGeom prst="rect">
            <a:avLst/>
          </a:prstGeom>
          <a:noFill/>
          <a:ln>
            <a:noFill/>
          </a:ln>
        </p:spPr>
        <p:txBody>
          <a:bodyPr spcFirstLastPara="1" wrap="square" lIns="0" tIns="5775" rIns="0" bIns="0" anchor="t" anchorCtr="0">
            <a:spAutoFit/>
          </a:bodyPr>
          <a:lstStyle/>
          <a:p>
            <a:pPr marL="0" marR="0" lvl="0" indent="0" algn="l" rtl="0">
              <a:spcBef>
                <a:spcPts val="0"/>
              </a:spcBef>
              <a:spcAft>
                <a:spcPts val="0"/>
              </a:spcAft>
              <a:buNone/>
            </a:pPr>
            <a:r>
              <a:rPr lang="en" sz="1400" i="1">
                <a:solidFill>
                  <a:srgbClr val="422C75"/>
                </a:solidFill>
                <a:latin typeface="Playfair Display"/>
                <a:ea typeface="Playfair Display"/>
                <a:cs typeface="Playfair Display"/>
                <a:sym typeface="Playfair Display"/>
              </a:rPr>
              <a:t>Go, change the world</a:t>
            </a:r>
            <a:endParaRPr sz="1400">
              <a:solidFill>
                <a:schemeClr val="dk1"/>
              </a:solidFill>
              <a:latin typeface="Playfair Display"/>
              <a:ea typeface="Playfair Display"/>
              <a:cs typeface="Playfair Display"/>
              <a:sym typeface="Playfair Display"/>
            </a:endParaRPr>
          </a:p>
        </p:txBody>
      </p:sp>
      <p:sp>
        <p:nvSpPr>
          <p:cNvPr id="99" name="Google Shape;99;p19"/>
          <p:cNvSpPr txBox="1"/>
          <p:nvPr/>
        </p:nvSpPr>
        <p:spPr>
          <a:xfrm>
            <a:off x="2150951" y="2790746"/>
            <a:ext cx="6207300" cy="560400"/>
          </a:xfrm>
          <a:prstGeom prst="rect">
            <a:avLst/>
          </a:prstGeom>
          <a:noFill/>
          <a:ln>
            <a:noFill/>
          </a:ln>
        </p:spPr>
        <p:txBody>
          <a:bodyPr spcFirstLastPara="1" wrap="square" lIns="41575" tIns="20775" rIns="41575" bIns="20775" anchor="t" anchorCtr="0">
            <a:noAutofit/>
          </a:bodyPr>
          <a:lstStyle/>
          <a:p>
            <a:pPr marL="0" marR="0" lvl="0" indent="0" algn="l" rtl="0">
              <a:spcBef>
                <a:spcPts val="300"/>
              </a:spcBef>
              <a:spcAft>
                <a:spcPts val="0"/>
              </a:spcAft>
              <a:buClr>
                <a:schemeClr val="dk1"/>
              </a:buClr>
              <a:buSzPts val="1500"/>
              <a:buFont typeface="Calibri"/>
              <a:buNone/>
            </a:pPr>
            <a:r>
              <a:rPr lang="en" sz="2500" b="1">
                <a:solidFill>
                  <a:srgbClr val="0033CC"/>
                </a:solidFill>
                <a:latin typeface="Times New Roman"/>
                <a:ea typeface="Times New Roman"/>
                <a:cs typeface="Times New Roman"/>
                <a:sym typeface="Times New Roman"/>
              </a:rPr>
              <a:t>Advanced Digital System Design using Verilog HDL </a:t>
            </a:r>
            <a:endParaRPr sz="1500" b="1">
              <a:solidFill>
                <a:schemeClr val="dk1"/>
              </a:solidFill>
              <a:latin typeface="Calibri"/>
              <a:ea typeface="Calibri"/>
              <a:cs typeface="Calibri"/>
              <a:sym typeface="Calibri"/>
            </a:endParaRPr>
          </a:p>
        </p:txBody>
      </p:sp>
      <p:sp>
        <p:nvSpPr>
          <p:cNvPr id="100" name="Google Shape;100;p19"/>
          <p:cNvSpPr/>
          <p:nvPr/>
        </p:nvSpPr>
        <p:spPr>
          <a:xfrm>
            <a:off x="2217689" y="3581930"/>
            <a:ext cx="5198700" cy="266100"/>
          </a:xfrm>
          <a:prstGeom prst="rect">
            <a:avLst/>
          </a:prstGeom>
          <a:noFill/>
          <a:ln>
            <a:noFill/>
          </a:ln>
        </p:spPr>
        <p:txBody>
          <a:bodyPr spcFirstLastPara="1" wrap="square" lIns="41575" tIns="20775" rIns="41575" bIns="20775" anchor="t" anchorCtr="0">
            <a:noAutofit/>
          </a:bodyPr>
          <a:lstStyle/>
          <a:p>
            <a:pPr marL="0" marR="0" lvl="0" indent="0" algn="l" rtl="0">
              <a:spcBef>
                <a:spcPts val="0"/>
              </a:spcBef>
              <a:spcAft>
                <a:spcPts val="0"/>
              </a:spcAft>
              <a:buNone/>
            </a:pPr>
            <a:endParaRPr sz="15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1500" b="1">
                <a:solidFill>
                  <a:schemeClr val="dk1"/>
                </a:solidFill>
              </a:rPr>
              <a:t>NAME:	RAJAT RAJ	          				                                        USN:	1RV19EC195</a:t>
            </a:r>
            <a:endParaRPr sz="800" b="1">
              <a:solidFill>
                <a:schemeClr val="dk1"/>
              </a:solidFill>
            </a:endParaRPr>
          </a:p>
        </p:txBody>
      </p:sp>
      <p:sp>
        <p:nvSpPr>
          <p:cNvPr id="101" name="Google Shape;101;p19"/>
          <p:cNvSpPr txBox="1">
            <a:spLocks noGrp="1"/>
          </p:cNvSpPr>
          <p:nvPr>
            <p:ph type="dt" idx="10"/>
          </p:nvPr>
        </p:nvSpPr>
        <p:spPr>
          <a:xfrm>
            <a:off x="457056" y="4783224"/>
            <a:ext cx="2103322" cy="12597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02" name="Google Shape;102;p19"/>
          <p:cNvSpPr txBox="1">
            <a:spLocks noGrp="1"/>
          </p:cNvSpPr>
          <p:nvPr>
            <p:ph type="ftr" idx="11"/>
          </p:nvPr>
        </p:nvSpPr>
        <p:spPr>
          <a:xfrm>
            <a:off x="3109133" y="4783224"/>
            <a:ext cx="2925734" cy="16822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100"/>
              <a:t>Department of ECE</a:t>
            </a:r>
            <a:endParaRPr sz="600"/>
          </a:p>
        </p:txBody>
      </p:sp>
      <p:sp>
        <p:nvSpPr>
          <p:cNvPr id="103" name="Google Shape;103;p19"/>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a:t>
            </a:fld>
            <a:endParaRPr sz="600"/>
          </a:p>
        </p:txBody>
      </p:sp>
      <p:sp>
        <p:nvSpPr>
          <p:cNvPr id="104" name="Google Shape;104;p19"/>
          <p:cNvSpPr txBox="1"/>
          <p:nvPr/>
        </p:nvSpPr>
        <p:spPr>
          <a:xfrm>
            <a:off x="2035975" y="1746650"/>
            <a:ext cx="67080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rPr>
              <a:t>Approximate Multiplier Design Using Novel Dual-Stage 4 : 2 Compressors</a:t>
            </a:r>
            <a:endParaRPr sz="23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28"/>
          <p:cNvSpPr/>
          <p:nvPr/>
        </p:nvSpPr>
        <p:spPr>
          <a:xfrm>
            <a:off x="0" y="27436"/>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55" name="Google Shape;255;p28"/>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56" name="Google Shape;256;p28"/>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57" name="Google Shape;257;p2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58" name="Google Shape;258;p28"/>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59" name="Google Shape;259;p28"/>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60" name="Google Shape;260;p28"/>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61" name="Google Shape;261;p28"/>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62" name="Google Shape;262;p28"/>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63" name="Google Shape;263;p28"/>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10</a:t>
            </a:fld>
            <a:endParaRPr sz="600"/>
          </a:p>
        </p:txBody>
      </p:sp>
      <p:sp>
        <p:nvSpPr>
          <p:cNvPr id="264" name="Google Shape;264;p28"/>
          <p:cNvSpPr txBox="1"/>
          <p:nvPr/>
        </p:nvSpPr>
        <p:spPr>
          <a:xfrm>
            <a:off x="457050" y="734275"/>
            <a:ext cx="4375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solidFill>
                  <a:srgbClr val="0033CC"/>
                </a:solidFill>
              </a:rPr>
              <a:t>Proposed  Method</a:t>
            </a:r>
            <a:endParaRPr sz="1700">
              <a:solidFill>
                <a:srgbClr val="0033CC"/>
              </a:solidFill>
              <a:latin typeface="Calibri"/>
              <a:ea typeface="Calibri"/>
              <a:cs typeface="Calibri"/>
              <a:sym typeface="Calibri"/>
            </a:endParaRPr>
          </a:p>
        </p:txBody>
      </p:sp>
      <p:sp>
        <p:nvSpPr>
          <p:cNvPr id="265" name="Google Shape;265;p28"/>
          <p:cNvSpPr txBox="1"/>
          <p:nvPr/>
        </p:nvSpPr>
        <p:spPr>
          <a:xfrm>
            <a:off x="639875" y="1857700"/>
            <a:ext cx="8047200" cy="1323600"/>
          </a:xfrm>
          <a:prstGeom prst="rect">
            <a:avLst/>
          </a:prstGeom>
          <a:noFill/>
          <a:ln>
            <a:noFill/>
          </a:ln>
        </p:spPr>
        <p:txBody>
          <a:bodyPr spcFirstLastPara="1" wrap="square" lIns="91425" tIns="91425" rIns="91425" bIns="91425" anchor="t" anchorCtr="0">
            <a:spAutoFit/>
          </a:bodyPr>
          <a:lstStyle/>
          <a:p>
            <a:pPr marL="457200" lvl="0" indent="-355600" algn="just" rtl="0">
              <a:lnSpc>
                <a:spcPct val="150000"/>
              </a:lnSpc>
              <a:spcBef>
                <a:spcPts val="1000"/>
              </a:spcBef>
              <a:spcAft>
                <a:spcPts val="0"/>
              </a:spcAft>
              <a:buClr>
                <a:srgbClr val="404040"/>
              </a:buClr>
              <a:buSzPts val="2000"/>
              <a:buAutoNum type="arabicPeriod"/>
            </a:pPr>
            <a:r>
              <a:rPr lang="en" sz="2000">
                <a:solidFill>
                  <a:srgbClr val="404040"/>
                </a:solidFill>
              </a:rPr>
              <a:t>A novel high speed area-efﬁcient 4 : 2 compressor.</a:t>
            </a:r>
            <a:endParaRPr sz="2000">
              <a:solidFill>
                <a:srgbClr val="404040"/>
              </a:solidFill>
            </a:endParaRPr>
          </a:p>
          <a:p>
            <a:pPr marL="457200" lvl="0" indent="-355600" algn="just" rtl="0">
              <a:lnSpc>
                <a:spcPct val="150000"/>
              </a:lnSpc>
              <a:spcBef>
                <a:spcPts val="0"/>
              </a:spcBef>
              <a:spcAft>
                <a:spcPts val="0"/>
              </a:spcAft>
              <a:buClr>
                <a:srgbClr val="404040"/>
              </a:buClr>
              <a:buSzPts val="2000"/>
              <a:buAutoNum type="arabicPeriod"/>
            </a:pPr>
            <a:r>
              <a:rPr lang="en" sz="2000">
                <a:solidFill>
                  <a:srgbClr val="404040"/>
                </a:solidFill>
              </a:rPr>
              <a:t>A modiﬁed dual-stage compressor.</a:t>
            </a:r>
            <a:endParaRPr sz="2000">
              <a:solidFill>
                <a:srgbClr val="404040"/>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69"/>
        <p:cNvGrpSpPr/>
        <p:nvPr/>
      </p:nvGrpSpPr>
      <p:grpSpPr>
        <a:xfrm>
          <a:off x="0" y="0"/>
          <a:ext cx="0" cy="0"/>
          <a:chOff x="0" y="0"/>
          <a:chExt cx="0" cy="0"/>
        </a:xfrm>
      </p:grpSpPr>
      <p:sp>
        <p:nvSpPr>
          <p:cNvPr id="270" name="Google Shape;270;p29"/>
          <p:cNvSpPr/>
          <p:nvPr/>
        </p:nvSpPr>
        <p:spPr>
          <a:xfrm>
            <a:off x="0" y="27425"/>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71" name="Google Shape;271;p29"/>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72" name="Google Shape;272;p29"/>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73" name="Google Shape;273;p2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74" name="Google Shape;274;p29"/>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75" name="Google Shape;275;p29"/>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76" name="Google Shape;276;p29"/>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77" name="Google Shape;277;p29"/>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78" name="Google Shape;278;p29"/>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79" name="Google Shape;279;p29"/>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11</a:t>
            </a:fld>
            <a:endParaRPr sz="600"/>
          </a:p>
        </p:txBody>
      </p:sp>
      <p:sp>
        <p:nvSpPr>
          <p:cNvPr id="280" name="Google Shape;280;p29"/>
          <p:cNvSpPr txBox="1"/>
          <p:nvPr/>
        </p:nvSpPr>
        <p:spPr>
          <a:xfrm>
            <a:off x="394200" y="1161125"/>
            <a:ext cx="8228400" cy="2144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0"/>
              </a:spcAft>
              <a:buNone/>
            </a:pPr>
            <a:r>
              <a:rPr lang="en">
                <a:solidFill>
                  <a:srgbClr val="404040"/>
                </a:solidFill>
              </a:rPr>
              <a:t>The proposed high speed area-efﬁcient 4 : 2 approximate compressor is shown in Figure on next slide.</a:t>
            </a:r>
            <a:endParaRPr>
              <a:solidFill>
                <a:srgbClr val="404040"/>
              </a:solidFill>
            </a:endParaRPr>
          </a:p>
          <a:p>
            <a:pPr marL="0" lvl="0" indent="0" algn="just" rtl="0">
              <a:lnSpc>
                <a:spcPct val="150000"/>
              </a:lnSpc>
              <a:spcBef>
                <a:spcPts val="1000"/>
              </a:spcBef>
              <a:spcAft>
                <a:spcPts val="0"/>
              </a:spcAft>
              <a:buClr>
                <a:schemeClr val="dk1"/>
              </a:buClr>
              <a:buSzPts val="1100"/>
              <a:buFont typeface="Arial"/>
              <a:buNone/>
            </a:pPr>
            <a:r>
              <a:rPr lang="en">
                <a:solidFill>
                  <a:srgbClr val="404040"/>
                </a:solidFill>
              </a:rPr>
              <a:t>The compressor inputs are A1, A2, A3 and A4, outputs are CARRY and SUM. A multiplexer (MUX) based design approach is used to generate SUM. Output of XOR gate acts as the select line for the MUX. When select line goes high, (A3A4) is selected and when it goes low, (A3+A4) is selected. </a:t>
            </a:r>
            <a:endParaRPr>
              <a:solidFill>
                <a:srgbClr val="404040"/>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84"/>
        <p:cNvGrpSpPr/>
        <p:nvPr/>
      </p:nvGrpSpPr>
      <p:grpSpPr>
        <a:xfrm>
          <a:off x="0" y="0"/>
          <a:ext cx="0" cy="0"/>
          <a:chOff x="0" y="0"/>
          <a:chExt cx="0" cy="0"/>
        </a:xfrm>
      </p:grpSpPr>
      <p:sp>
        <p:nvSpPr>
          <p:cNvPr id="285" name="Google Shape;285;p30"/>
          <p:cNvSpPr/>
          <p:nvPr/>
        </p:nvSpPr>
        <p:spPr>
          <a:xfrm>
            <a:off x="-12"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86" name="Google Shape;286;p30"/>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87" name="Google Shape;287;p30"/>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88" name="Google Shape;288;p3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89" name="Google Shape;289;p30"/>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90" name="Google Shape;290;p30"/>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91" name="Google Shape;291;p30"/>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92" name="Google Shape;292;p30"/>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93" name="Google Shape;293;p30"/>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94" name="Google Shape;294;p30"/>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12</a:t>
            </a:fld>
            <a:endParaRPr sz="600"/>
          </a:p>
        </p:txBody>
      </p:sp>
      <p:pic>
        <p:nvPicPr>
          <p:cNvPr id="295" name="Google Shape;295;p30"/>
          <p:cNvPicPr preferRelativeResize="0"/>
          <p:nvPr/>
        </p:nvPicPr>
        <p:blipFill rotWithShape="1">
          <a:blip r:embed="rId4">
            <a:alphaModFix/>
          </a:blip>
          <a:srcRect l="9594" r="18052"/>
          <a:stretch/>
        </p:blipFill>
        <p:spPr>
          <a:xfrm>
            <a:off x="5538450" y="1459350"/>
            <a:ext cx="3467698" cy="2593500"/>
          </a:xfrm>
          <a:prstGeom prst="rect">
            <a:avLst/>
          </a:prstGeom>
          <a:noFill/>
          <a:ln>
            <a:noFill/>
          </a:ln>
        </p:spPr>
      </p:pic>
      <p:sp>
        <p:nvSpPr>
          <p:cNvPr id="296" name="Google Shape;296;p30"/>
          <p:cNvSpPr txBox="1"/>
          <p:nvPr/>
        </p:nvSpPr>
        <p:spPr>
          <a:xfrm>
            <a:off x="329550" y="1594700"/>
            <a:ext cx="5208900" cy="2593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900">
                <a:solidFill>
                  <a:schemeClr val="dk1"/>
                </a:solidFill>
              </a:rPr>
              <a:t>The logical expressions for realization of SUM and CARRY are given below.</a:t>
            </a:r>
            <a:endParaRPr sz="19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9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900">
                <a:solidFill>
                  <a:schemeClr val="dk1"/>
                </a:solidFill>
              </a:rPr>
              <a:t>SUM = (A1⊕A2)A3A4+(A1⊕A2)(A3+A4)</a:t>
            </a:r>
            <a:endParaRPr sz="19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900">
                <a:solidFill>
                  <a:schemeClr val="dk1"/>
                </a:solidFill>
              </a:rPr>
              <a:t>CARRY = A1+A2 </a:t>
            </a:r>
            <a:endParaRPr sz="1900">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297" name="Google Shape;297;p30"/>
          <p:cNvSpPr txBox="1"/>
          <p:nvPr/>
        </p:nvSpPr>
        <p:spPr>
          <a:xfrm>
            <a:off x="431850" y="738700"/>
            <a:ext cx="5004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01"/>
        <p:cNvGrpSpPr/>
        <p:nvPr/>
      </p:nvGrpSpPr>
      <p:grpSpPr>
        <a:xfrm>
          <a:off x="0" y="0"/>
          <a:ext cx="0" cy="0"/>
          <a:chOff x="0" y="0"/>
          <a:chExt cx="0" cy="0"/>
        </a:xfrm>
      </p:grpSpPr>
      <p:sp>
        <p:nvSpPr>
          <p:cNvPr id="302" name="Google Shape;302;p31"/>
          <p:cNvSpPr/>
          <p:nvPr/>
        </p:nvSpPr>
        <p:spPr>
          <a:xfrm>
            <a:off x="-12"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303" name="Google Shape;303;p31"/>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04" name="Google Shape;304;p31"/>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05" name="Google Shape;305;p3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06" name="Google Shape;306;p31"/>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07" name="Google Shape;307;p31"/>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308" name="Google Shape;308;p31"/>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09" name="Google Shape;309;p31"/>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10" name="Google Shape;310;p31"/>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11" name="Google Shape;311;p31"/>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13</a:t>
            </a:fld>
            <a:endParaRPr sz="600"/>
          </a:p>
        </p:txBody>
      </p:sp>
      <p:pic>
        <p:nvPicPr>
          <p:cNvPr id="312" name="Google Shape;312;p31"/>
          <p:cNvPicPr preferRelativeResize="0"/>
          <p:nvPr/>
        </p:nvPicPr>
        <p:blipFill>
          <a:blip r:embed="rId4">
            <a:alphaModFix/>
          </a:blip>
          <a:stretch>
            <a:fillRect/>
          </a:stretch>
        </p:blipFill>
        <p:spPr>
          <a:xfrm>
            <a:off x="5005450" y="1120476"/>
            <a:ext cx="4063550" cy="2469375"/>
          </a:xfrm>
          <a:prstGeom prst="rect">
            <a:avLst/>
          </a:prstGeom>
          <a:noFill/>
          <a:ln>
            <a:noFill/>
          </a:ln>
        </p:spPr>
      </p:pic>
      <p:sp>
        <p:nvSpPr>
          <p:cNvPr id="313" name="Google Shape;313;p31"/>
          <p:cNvSpPr txBox="1"/>
          <p:nvPr/>
        </p:nvSpPr>
        <p:spPr>
          <a:xfrm>
            <a:off x="426850" y="1120475"/>
            <a:ext cx="52182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In the high speed area-efﬁcient compressor architecture ,apart from the MUX, one XOR, one AND and two OR gates are required. OR and AND gates each need 6 transistors in CMOS logic implementation. </a:t>
            </a: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n" sz="2000">
                <a:solidFill>
                  <a:schemeClr val="dk1"/>
                </a:solidFill>
              </a:rPr>
              <a:t>In order to reduce the transistor count, architecture with NAND and NOR gates are used as shown in Figure.</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32"/>
          <p:cNvSpPr/>
          <p:nvPr/>
        </p:nvSpPr>
        <p:spPr>
          <a:xfrm>
            <a:off x="0" y="0"/>
            <a:ext cx="92961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319" name="Google Shape;319;p32"/>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0" name="Google Shape;320;p32"/>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1" name="Google Shape;321;p3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2" name="Google Shape;322;p32"/>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23" name="Google Shape;323;p32"/>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324" name="Google Shape;324;p32"/>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25" name="Google Shape;325;p32"/>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26" name="Google Shape;326;p32"/>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27" name="Google Shape;327;p32"/>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14</a:t>
            </a:fld>
            <a:endParaRPr sz="600"/>
          </a:p>
        </p:txBody>
      </p:sp>
      <p:sp>
        <p:nvSpPr>
          <p:cNvPr id="328" name="Google Shape;328;p32"/>
          <p:cNvSpPr txBox="1"/>
          <p:nvPr/>
        </p:nvSpPr>
        <p:spPr>
          <a:xfrm>
            <a:off x="407200" y="688900"/>
            <a:ext cx="8572500" cy="3447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200">
                <a:solidFill>
                  <a:srgbClr val="404040"/>
                </a:solidFill>
                <a:latin typeface="Calibri"/>
                <a:ea typeface="Calibri"/>
                <a:cs typeface="Calibri"/>
                <a:sym typeface="Calibri"/>
              </a:rPr>
              <a:t>Approximation is done by eliminating Cout and Cin.</a:t>
            </a:r>
            <a:endParaRPr sz="2200">
              <a:solidFill>
                <a:srgbClr val="404040"/>
              </a:solidFill>
              <a:latin typeface="Calibri"/>
              <a:ea typeface="Calibri"/>
              <a:cs typeface="Calibri"/>
              <a:sym typeface="Calibri"/>
            </a:endParaRPr>
          </a:p>
          <a:p>
            <a:pPr marL="0" lvl="0" indent="0" algn="just" rtl="0">
              <a:spcBef>
                <a:spcPts val="0"/>
              </a:spcBef>
              <a:spcAft>
                <a:spcPts val="0"/>
              </a:spcAft>
              <a:buNone/>
            </a:pPr>
            <a:endParaRPr sz="2200">
              <a:solidFill>
                <a:srgbClr val="404040"/>
              </a:solidFill>
              <a:latin typeface="Calibri"/>
              <a:ea typeface="Calibri"/>
              <a:cs typeface="Calibri"/>
              <a:sym typeface="Calibri"/>
            </a:endParaRPr>
          </a:p>
          <a:p>
            <a:pPr marL="0" lvl="0" indent="0" algn="just" rtl="0">
              <a:spcBef>
                <a:spcPts val="0"/>
              </a:spcBef>
              <a:spcAft>
                <a:spcPts val="0"/>
              </a:spcAft>
              <a:buNone/>
            </a:pPr>
            <a:r>
              <a:rPr lang="en" sz="2200">
                <a:solidFill>
                  <a:srgbClr val="404040"/>
                </a:solidFill>
                <a:latin typeface="Calibri"/>
                <a:ea typeface="Calibri"/>
                <a:cs typeface="Calibri"/>
                <a:sym typeface="Calibri"/>
              </a:rPr>
              <a:t>Error has been introduced for the input values − {0011}, {0100}, {1000} and {1111}, so as to ensure that equal positive and negative deviation with ED = 1 (minimum) is obtained.</a:t>
            </a:r>
            <a:endParaRPr sz="2200">
              <a:solidFill>
                <a:srgbClr val="404040"/>
              </a:solidFill>
              <a:latin typeface="Calibri"/>
              <a:ea typeface="Calibri"/>
              <a:cs typeface="Calibri"/>
              <a:sym typeface="Calibri"/>
            </a:endParaRPr>
          </a:p>
          <a:p>
            <a:pPr marL="0" lvl="0" indent="0" algn="just" rtl="0">
              <a:spcBef>
                <a:spcPts val="0"/>
              </a:spcBef>
              <a:spcAft>
                <a:spcPts val="0"/>
              </a:spcAft>
              <a:buNone/>
            </a:pPr>
            <a:endParaRPr sz="2200">
              <a:solidFill>
                <a:srgbClr val="404040"/>
              </a:solidFill>
              <a:latin typeface="Calibri"/>
              <a:ea typeface="Calibri"/>
              <a:cs typeface="Calibri"/>
              <a:sym typeface="Calibri"/>
            </a:endParaRPr>
          </a:p>
          <a:p>
            <a:pPr marL="0" lvl="0" indent="0" algn="just" rtl="0">
              <a:spcBef>
                <a:spcPts val="0"/>
              </a:spcBef>
              <a:spcAft>
                <a:spcPts val="0"/>
              </a:spcAft>
              <a:buNone/>
            </a:pPr>
            <a:r>
              <a:rPr lang="en" sz="2200">
                <a:solidFill>
                  <a:srgbClr val="404040"/>
                </a:solidFill>
                <a:latin typeface="Calibri"/>
                <a:ea typeface="Calibri"/>
                <a:cs typeface="Calibri"/>
                <a:sym typeface="Calibri"/>
              </a:rPr>
              <a:t>ED(Error Dist.) refers to the difference between the exact 4 : 2 compressor output and the approximate 4 : 2 compressor output. </a:t>
            </a:r>
            <a:endParaRPr sz="2200">
              <a:solidFill>
                <a:srgbClr val="404040"/>
              </a:solidFill>
              <a:latin typeface="Calibri"/>
              <a:ea typeface="Calibri"/>
              <a:cs typeface="Calibri"/>
              <a:sym typeface="Calibri"/>
            </a:endParaRPr>
          </a:p>
          <a:p>
            <a:pPr marL="0" lvl="0" indent="0" algn="just" rtl="0">
              <a:spcBef>
                <a:spcPts val="0"/>
              </a:spcBef>
              <a:spcAft>
                <a:spcPts val="0"/>
              </a:spcAft>
              <a:buNone/>
            </a:pPr>
            <a:endParaRPr sz="2200">
              <a:solidFill>
                <a:srgbClr val="404040"/>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a:solidFill>
                <a:srgbClr val="40404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3"/>
          <p:cNvPicPr preferRelativeResize="0"/>
          <p:nvPr/>
        </p:nvPicPr>
        <p:blipFill>
          <a:blip r:embed="rId3">
            <a:alphaModFix/>
          </a:blip>
          <a:stretch>
            <a:fillRect/>
          </a:stretch>
        </p:blipFill>
        <p:spPr>
          <a:xfrm>
            <a:off x="4572000" y="116500"/>
            <a:ext cx="4524429" cy="2419350"/>
          </a:xfrm>
          <a:prstGeom prst="rect">
            <a:avLst/>
          </a:prstGeom>
          <a:noFill/>
          <a:ln>
            <a:noFill/>
          </a:ln>
        </p:spPr>
      </p:pic>
      <p:pic>
        <p:nvPicPr>
          <p:cNvPr id="334" name="Google Shape;334;p33"/>
          <p:cNvPicPr preferRelativeResize="0"/>
          <p:nvPr/>
        </p:nvPicPr>
        <p:blipFill>
          <a:blip r:embed="rId4">
            <a:alphaModFix/>
          </a:blip>
          <a:stretch>
            <a:fillRect/>
          </a:stretch>
        </p:blipFill>
        <p:spPr>
          <a:xfrm>
            <a:off x="219079" y="80588"/>
            <a:ext cx="4267197" cy="2491172"/>
          </a:xfrm>
          <a:prstGeom prst="rect">
            <a:avLst/>
          </a:prstGeom>
          <a:noFill/>
          <a:ln>
            <a:noFill/>
          </a:ln>
        </p:spPr>
      </p:pic>
      <p:pic>
        <p:nvPicPr>
          <p:cNvPr id="335" name="Google Shape;335;p33"/>
          <p:cNvPicPr preferRelativeResize="0"/>
          <p:nvPr/>
        </p:nvPicPr>
        <p:blipFill>
          <a:blip r:embed="rId5">
            <a:alphaModFix/>
          </a:blip>
          <a:stretch>
            <a:fillRect/>
          </a:stretch>
        </p:blipFill>
        <p:spPr>
          <a:xfrm>
            <a:off x="1899050" y="2638424"/>
            <a:ext cx="5188909" cy="2419350"/>
          </a:xfrm>
          <a:prstGeom prst="rect">
            <a:avLst/>
          </a:prstGeom>
          <a:noFill/>
          <a:ln>
            <a:noFill/>
          </a:ln>
        </p:spPr>
      </p:pic>
      <p:sp>
        <p:nvSpPr>
          <p:cNvPr id="336" name="Google Shape;336;p33"/>
          <p:cNvSpPr txBox="1"/>
          <p:nvPr/>
        </p:nvSpPr>
        <p:spPr>
          <a:xfrm>
            <a:off x="7008025" y="4350550"/>
            <a:ext cx="15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0033CC"/>
                </a:solidFill>
                <a:latin typeface="Calibri"/>
                <a:ea typeface="Calibri"/>
                <a:cs typeface="Calibri"/>
                <a:sym typeface="Calibri"/>
              </a:rPr>
              <a:t>11 Cells, 15 Nets</a:t>
            </a:r>
            <a:endParaRPr>
              <a:solidFill>
                <a:srgbClr val="0033CC"/>
              </a:solidFill>
              <a:latin typeface="Calibri"/>
              <a:ea typeface="Calibri"/>
              <a:cs typeface="Calibri"/>
              <a:sym typeface="Calibri"/>
            </a:endParaRPr>
          </a:p>
        </p:txBody>
      </p:sp>
      <p:sp>
        <p:nvSpPr>
          <p:cNvPr id="337" name="Google Shape;337;p33"/>
          <p:cNvSpPr txBox="1"/>
          <p:nvPr/>
        </p:nvSpPr>
        <p:spPr>
          <a:xfrm>
            <a:off x="527450" y="2466975"/>
            <a:ext cx="1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9 Cells, 12 Nets</a:t>
            </a:r>
            <a:endParaRPr>
              <a:solidFill>
                <a:srgbClr val="0033CC"/>
              </a:solidFill>
              <a:latin typeface="Calibri"/>
              <a:ea typeface="Calibri"/>
              <a:cs typeface="Calibri"/>
              <a:sym typeface="Calibri"/>
            </a:endParaRPr>
          </a:p>
        </p:txBody>
      </p:sp>
      <p:sp>
        <p:nvSpPr>
          <p:cNvPr id="338" name="Google Shape;338;p33"/>
          <p:cNvSpPr txBox="1"/>
          <p:nvPr/>
        </p:nvSpPr>
        <p:spPr>
          <a:xfrm>
            <a:off x="7162600" y="2371650"/>
            <a:ext cx="15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8 Cells, 11 Nets</a:t>
            </a:r>
            <a:endParaRPr>
              <a:solidFill>
                <a:srgbClr val="0033CC"/>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43" name="Google Shape;343;p34"/>
          <p:cNvSpPr/>
          <p:nvPr/>
        </p:nvSpPr>
        <p:spPr>
          <a:xfrm>
            <a:off x="-50700" y="0"/>
            <a:ext cx="92454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a:p>
            <a:pPr marL="0" marR="0" lvl="0" indent="0" algn="ctr" rtl="0">
              <a:spcBef>
                <a:spcPts val="0"/>
              </a:spcBef>
              <a:spcAft>
                <a:spcPts val="0"/>
              </a:spcAft>
              <a:buNone/>
            </a:pPr>
            <a:endParaRPr sz="800">
              <a:solidFill>
                <a:srgbClr val="681748"/>
              </a:solidFill>
              <a:latin typeface="Calibri"/>
              <a:ea typeface="Calibri"/>
              <a:cs typeface="Calibri"/>
              <a:sym typeface="Calibri"/>
            </a:endParaRPr>
          </a:p>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344" name="Google Shape;344;p34"/>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5" name="Google Shape;345;p3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6" name="Google Shape;346;p34"/>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47" name="Google Shape;347;p34"/>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348" name="Google Shape;348;p34"/>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49" name="Google Shape;349;p34"/>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50" name="Google Shape;350;p34"/>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51" name="Google Shape;351;p34"/>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16</a:t>
            </a:fld>
            <a:endParaRPr sz="600"/>
          </a:p>
        </p:txBody>
      </p:sp>
      <p:pic>
        <p:nvPicPr>
          <p:cNvPr id="352" name="Google Shape;352;p34"/>
          <p:cNvPicPr preferRelativeResize="0"/>
          <p:nvPr/>
        </p:nvPicPr>
        <p:blipFill>
          <a:blip r:embed="rId4">
            <a:alphaModFix/>
          </a:blip>
          <a:stretch>
            <a:fillRect/>
          </a:stretch>
        </p:blipFill>
        <p:spPr>
          <a:xfrm>
            <a:off x="3562037" y="137175"/>
            <a:ext cx="4571099" cy="458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35"/>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358" name="Google Shape;358;p35"/>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59" name="Google Shape;359;p35"/>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60" name="Google Shape;360;p3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61" name="Google Shape;361;p35"/>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62" name="Google Shape;362;p35"/>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363" name="Google Shape;363;p35"/>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64" name="Google Shape;364;p35"/>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65" name="Google Shape;365;p35"/>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66" name="Google Shape;366;p35"/>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17</a:t>
            </a:fld>
            <a:endParaRPr sz="600"/>
          </a:p>
        </p:txBody>
      </p:sp>
      <p:sp>
        <p:nvSpPr>
          <p:cNvPr id="367" name="Google Shape;367;p35"/>
          <p:cNvSpPr txBox="1"/>
          <p:nvPr/>
        </p:nvSpPr>
        <p:spPr>
          <a:xfrm>
            <a:off x="0" y="2101413"/>
            <a:ext cx="91440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0033CC"/>
                </a:solidFill>
                <a:latin typeface="Calibri"/>
                <a:ea typeface="Calibri"/>
                <a:cs typeface="Calibri"/>
                <a:sym typeface="Calibri"/>
              </a:rPr>
              <a:t>EXISTING METHODOLOGY</a:t>
            </a:r>
            <a:endParaRPr sz="3100" b="1">
              <a:solidFill>
                <a:srgbClr val="0033CC"/>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372" name="Google Shape;372;p36"/>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73" name="Google Shape;373;p36"/>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74" name="Google Shape;374;p36"/>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75" name="Google Shape;375;p36"/>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18</a:t>
            </a:fld>
            <a:endParaRPr sz="600"/>
          </a:p>
        </p:txBody>
      </p:sp>
      <p:pic>
        <p:nvPicPr>
          <p:cNvPr id="376" name="Google Shape;376;p36"/>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80"/>
        <p:cNvGrpSpPr/>
        <p:nvPr/>
      </p:nvGrpSpPr>
      <p:grpSpPr>
        <a:xfrm>
          <a:off x="0" y="0"/>
          <a:ext cx="0" cy="0"/>
          <a:chOff x="0" y="0"/>
          <a:chExt cx="0" cy="0"/>
        </a:xfrm>
      </p:grpSpPr>
      <p:pic>
        <p:nvPicPr>
          <p:cNvPr id="381" name="Google Shape;381;p37"/>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Google Shape;109;p20"/>
          <p:cNvSpPr/>
          <p:nvPr/>
        </p:nvSpPr>
        <p:spPr>
          <a:xfrm>
            <a:off x="0" y="27436"/>
            <a:ext cx="9144000" cy="5143500"/>
          </a:xfrm>
          <a:prstGeom prst="rect">
            <a:avLst/>
          </a:prstGeom>
          <a:solidFill>
            <a:schemeClr val="lt1">
              <a:alpha val="98823"/>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Clr>
                <a:srgbClr val="000000"/>
              </a:buClr>
              <a:buFont typeface="Arial"/>
              <a:buNone/>
            </a:pPr>
            <a:endParaRPr sz="800">
              <a:solidFill>
                <a:srgbClr val="681748"/>
              </a:solidFill>
              <a:latin typeface="Calibri"/>
              <a:ea typeface="Calibri"/>
              <a:cs typeface="Calibri"/>
              <a:sym typeface="Calibri"/>
            </a:endParaRPr>
          </a:p>
        </p:txBody>
      </p:sp>
      <p:sp>
        <p:nvSpPr>
          <p:cNvPr id="110" name="Google Shape;110;p20"/>
          <p:cNvSpPr/>
          <p:nvPr/>
        </p:nvSpPr>
        <p:spPr>
          <a:xfrm>
            <a:off x="458500" y="542219"/>
            <a:ext cx="8427007"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11" name="Google Shape;111;p20"/>
          <p:cNvSpPr/>
          <p:nvPr/>
        </p:nvSpPr>
        <p:spPr>
          <a:xfrm>
            <a:off x="457056" y="137179"/>
            <a:ext cx="322033" cy="3227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12" name="Google Shape;112;p20"/>
          <p:cNvSpPr/>
          <p:nvPr/>
        </p:nvSpPr>
        <p:spPr>
          <a:xfrm>
            <a:off x="1356726" y="324176"/>
            <a:ext cx="25994" cy="25992"/>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13" name="Google Shape;113;p20"/>
          <p:cNvSpPr/>
          <p:nvPr/>
        </p:nvSpPr>
        <p:spPr>
          <a:xfrm>
            <a:off x="1363947" y="329952"/>
            <a:ext cx="11553" cy="1444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14" name="Google Shape;114;p20"/>
          <p:cNvSpPr txBox="1"/>
          <p:nvPr/>
        </p:nvSpPr>
        <p:spPr>
          <a:xfrm>
            <a:off x="828910" y="199271"/>
            <a:ext cx="623848" cy="223819"/>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115" name="Google Shape;115;p20"/>
          <p:cNvSpPr txBox="1">
            <a:spLocks noGrp="1"/>
          </p:cNvSpPr>
          <p:nvPr>
            <p:ph type="title"/>
          </p:nvPr>
        </p:nvSpPr>
        <p:spPr>
          <a:xfrm>
            <a:off x="7206027" y="185553"/>
            <a:ext cx="1673704" cy="210101"/>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116" name="Google Shape;116;p20"/>
          <p:cNvSpPr txBox="1">
            <a:spLocks noGrp="1"/>
          </p:cNvSpPr>
          <p:nvPr>
            <p:ph type="dt" idx="10"/>
          </p:nvPr>
        </p:nvSpPr>
        <p:spPr>
          <a:xfrm>
            <a:off x="457056" y="4783224"/>
            <a:ext cx="2103322" cy="12597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17" name="Google Shape;117;p20"/>
          <p:cNvSpPr txBox="1">
            <a:spLocks noGrp="1"/>
          </p:cNvSpPr>
          <p:nvPr>
            <p:ph type="ftr" idx="11"/>
          </p:nvPr>
        </p:nvSpPr>
        <p:spPr>
          <a:xfrm>
            <a:off x="3109133" y="4783224"/>
            <a:ext cx="2925734" cy="257752"/>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118" name="Google Shape;118;p20"/>
          <p:cNvSpPr txBox="1">
            <a:spLocks noGrp="1"/>
          </p:cNvSpPr>
          <p:nvPr>
            <p:ph type="sldNum" idx="12"/>
          </p:nvPr>
        </p:nvSpPr>
        <p:spPr>
          <a:xfrm>
            <a:off x="6583622" y="4783224"/>
            <a:ext cx="2103322" cy="257752"/>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a:t>
            </a:fld>
            <a:endParaRPr sz="600"/>
          </a:p>
        </p:txBody>
      </p:sp>
      <p:sp>
        <p:nvSpPr>
          <p:cNvPr id="119" name="Google Shape;119;p20"/>
          <p:cNvSpPr txBox="1"/>
          <p:nvPr/>
        </p:nvSpPr>
        <p:spPr>
          <a:xfrm>
            <a:off x="779100" y="1992388"/>
            <a:ext cx="8122500" cy="2724300"/>
          </a:xfrm>
          <a:prstGeom prst="rect">
            <a:avLst/>
          </a:prstGeom>
          <a:noFill/>
          <a:ln>
            <a:noFill/>
          </a:ln>
        </p:spPr>
        <p:txBody>
          <a:bodyPr spcFirstLastPara="1" wrap="square" lIns="91425" tIns="91425" rIns="91425" bIns="91425" anchor="t" anchorCtr="0">
            <a:spAutoFit/>
          </a:bodyPr>
          <a:lstStyle/>
          <a:p>
            <a:pPr marL="457200" lvl="0" indent="-361950" algn="just" rtl="0">
              <a:spcBef>
                <a:spcPts val="0"/>
              </a:spcBef>
              <a:spcAft>
                <a:spcPts val="0"/>
              </a:spcAft>
              <a:buClr>
                <a:srgbClr val="404040"/>
              </a:buClr>
              <a:buSzPts val="2100"/>
              <a:buFont typeface="Calibri"/>
              <a:buChar char="●"/>
            </a:pPr>
            <a:r>
              <a:rPr lang="en" sz="2100">
                <a:solidFill>
                  <a:srgbClr val="404040"/>
                </a:solidFill>
                <a:latin typeface="Calibri"/>
                <a:ea typeface="Calibri"/>
                <a:cs typeface="Calibri"/>
                <a:sym typeface="Calibri"/>
              </a:rPr>
              <a:t>The power consumption and speed are critical parameters in the design of digital circuits.</a:t>
            </a:r>
            <a:endParaRPr sz="2100">
              <a:solidFill>
                <a:srgbClr val="404040"/>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100">
              <a:solidFill>
                <a:srgbClr val="404040"/>
              </a:solidFill>
              <a:latin typeface="Calibri"/>
              <a:ea typeface="Calibri"/>
              <a:cs typeface="Calibri"/>
              <a:sym typeface="Calibri"/>
            </a:endParaRPr>
          </a:p>
          <a:p>
            <a:pPr marL="457200" lvl="0" indent="-361950" algn="just" rtl="0">
              <a:spcBef>
                <a:spcPts val="0"/>
              </a:spcBef>
              <a:spcAft>
                <a:spcPts val="0"/>
              </a:spcAft>
              <a:buClr>
                <a:srgbClr val="404040"/>
              </a:buClr>
              <a:buSzPts val="2100"/>
              <a:buFont typeface="Calibri"/>
              <a:buChar char="●"/>
            </a:pPr>
            <a:r>
              <a:rPr lang="en" sz="2100">
                <a:solidFill>
                  <a:srgbClr val="404040"/>
                </a:solidFill>
                <a:latin typeface="Calibri"/>
                <a:ea typeface="Calibri"/>
                <a:cs typeface="Calibri"/>
                <a:sym typeface="Calibri"/>
              </a:rPr>
              <a:t>Very often, the optimization of one parameter is performed considering a constraint for the other parameter. Specifically, achieving the desired performance (speed) considering the limited power budget of portable systems is challenging task.</a:t>
            </a:r>
            <a:endParaRPr sz="2100">
              <a:solidFill>
                <a:srgbClr val="404040"/>
              </a:solidFill>
              <a:latin typeface="Calibri"/>
              <a:ea typeface="Calibri"/>
              <a:cs typeface="Calibri"/>
              <a:sym typeface="Calibri"/>
            </a:endParaRPr>
          </a:p>
          <a:p>
            <a:pPr marL="0" lvl="0" indent="0" algn="just" rtl="0">
              <a:spcBef>
                <a:spcPts val="0"/>
              </a:spcBef>
              <a:spcAft>
                <a:spcPts val="0"/>
              </a:spcAft>
              <a:buClr>
                <a:schemeClr val="dk1"/>
              </a:buClr>
              <a:buFont typeface="Arial"/>
              <a:buNone/>
            </a:pPr>
            <a:endParaRPr sz="1800">
              <a:solidFill>
                <a:srgbClr val="404040"/>
              </a:solidFill>
            </a:endParaRPr>
          </a:p>
        </p:txBody>
      </p:sp>
      <p:sp>
        <p:nvSpPr>
          <p:cNvPr id="120" name="Google Shape;120;p20"/>
          <p:cNvSpPr txBox="1"/>
          <p:nvPr/>
        </p:nvSpPr>
        <p:spPr>
          <a:xfrm>
            <a:off x="448200" y="757650"/>
            <a:ext cx="4727400" cy="116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2600" b="1">
                <a:solidFill>
                  <a:srgbClr val="404040"/>
                </a:solidFill>
              </a:rPr>
              <a:t>Domain: VLSI</a:t>
            </a:r>
            <a:endParaRPr sz="2600" b="1">
              <a:solidFill>
                <a:srgbClr val="404040"/>
              </a:solidFill>
            </a:endParaRPr>
          </a:p>
          <a:p>
            <a:pPr marL="0" lvl="0" indent="0" algn="l" rtl="0">
              <a:lnSpc>
                <a:spcPct val="115000"/>
              </a:lnSpc>
              <a:spcBef>
                <a:spcPts val="1200"/>
              </a:spcBef>
              <a:spcAft>
                <a:spcPts val="1200"/>
              </a:spcAft>
              <a:buClr>
                <a:schemeClr val="dk1"/>
              </a:buClr>
              <a:buSzPts val="1100"/>
              <a:buFont typeface="Arial"/>
              <a:buNone/>
            </a:pPr>
            <a:r>
              <a:rPr lang="en" sz="2400" b="1">
                <a:solidFill>
                  <a:srgbClr val="404040"/>
                </a:solidFill>
              </a:rPr>
              <a:t>Technology:  Low Power</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85"/>
        <p:cNvGrpSpPr/>
        <p:nvPr/>
      </p:nvGrpSpPr>
      <p:grpSpPr>
        <a:xfrm>
          <a:off x="0" y="0"/>
          <a:ext cx="0" cy="0"/>
          <a:chOff x="0" y="0"/>
          <a:chExt cx="0" cy="0"/>
        </a:xfrm>
      </p:grpSpPr>
      <p:sp>
        <p:nvSpPr>
          <p:cNvPr id="386" name="Google Shape;386;p38"/>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7" name="Google Shape;387;p38"/>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8" name="Google Shape;388;p3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89" name="Google Shape;389;p38"/>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390" name="Google Shape;390;p38"/>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391" name="Google Shape;391;p38"/>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392" name="Google Shape;392;p38"/>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393" name="Google Shape;393;p38"/>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394" name="Google Shape;394;p38"/>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20</a:t>
            </a:fld>
            <a:endParaRPr sz="600"/>
          </a:p>
        </p:txBody>
      </p:sp>
      <p:sp>
        <p:nvSpPr>
          <p:cNvPr id="395" name="Google Shape;395;p38"/>
          <p:cNvSpPr txBox="1"/>
          <p:nvPr/>
        </p:nvSpPr>
        <p:spPr>
          <a:xfrm>
            <a:off x="1067075" y="1426013"/>
            <a:ext cx="736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96" name="Google Shape;396;p38"/>
          <p:cNvPicPr preferRelativeResize="0"/>
          <p:nvPr/>
        </p:nvPicPr>
        <p:blipFill>
          <a:blip r:embed="rId4">
            <a:alphaModFix/>
          </a:blip>
          <a:stretch>
            <a:fillRect/>
          </a:stretch>
        </p:blipFill>
        <p:spPr>
          <a:xfrm>
            <a:off x="26638" y="459975"/>
            <a:ext cx="9090576" cy="444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00"/>
        <p:cNvGrpSpPr/>
        <p:nvPr/>
      </p:nvGrpSpPr>
      <p:grpSpPr>
        <a:xfrm>
          <a:off x="0" y="0"/>
          <a:ext cx="0" cy="0"/>
          <a:chOff x="0" y="0"/>
          <a:chExt cx="0" cy="0"/>
        </a:xfrm>
      </p:grpSpPr>
      <p:sp>
        <p:nvSpPr>
          <p:cNvPr id="401" name="Google Shape;401;p39"/>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402" name="Google Shape;402;p39"/>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03" name="Google Shape;403;p39"/>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04" name="Google Shape;404;p3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05" name="Google Shape;405;p39"/>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06" name="Google Shape;406;p39"/>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07" name="Google Shape;407;p39"/>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408" name="Google Shape;408;p39"/>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409" name="Google Shape;409;p39"/>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410" name="Google Shape;410;p39"/>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21</a:t>
            </a:fld>
            <a:endParaRPr sz="600"/>
          </a:p>
        </p:txBody>
      </p:sp>
      <p:sp>
        <p:nvSpPr>
          <p:cNvPr id="411" name="Google Shape;411;p39"/>
          <p:cNvSpPr txBox="1"/>
          <p:nvPr/>
        </p:nvSpPr>
        <p:spPr>
          <a:xfrm>
            <a:off x="0" y="2284688"/>
            <a:ext cx="91440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0033CC"/>
                </a:solidFill>
                <a:latin typeface="Calibri"/>
                <a:ea typeface="Calibri"/>
                <a:cs typeface="Calibri"/>
                <a:sym typeface="Calibri"/>
              </a:rPr>
              <a:t>PROPOSED METHODOLOGY</a:t>
            </a:r>
            <a:endParaRPr sz="3100" b="1">
              <a:solidFill>
                <a:srgbClr val="0033CC"/>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Google Shape;416;p40"/>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17" name="Google Shape;417;p4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18" name="Google Shape;418;p40"/>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19" name="Google Shape;419;p40"/>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20" name="Google Shape;420;p40"/>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421" name="Google Shape;421;p40"/>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422" name="Google Shape;422;p40"/>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423" name="Google Shape;423;p40"/>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22</a:t>
            </a:fld>
            <a:endParaRPr sz="600"/>
          </a:p>
        </p:txBody>
      </p:sp>
      <p:sp>
        <p:nvSpPr>
          <p:cNvPr id="424" name="Google Shape;424;p40"/>
          <p:cNvSpPr txBox="1"/>
          <p:nvPr/>
        </p:nvSpPr>
        <p:spPr>
          <a:xfrm>
            <a:off x="292500" y="3879050"/>
            <a:ext cx="2214900" cy="61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latin typeface="Calibri"/>
                <a:ea typeface="Calibri"/>
                <a:cs typeface="Calibri"/>
                <a:sym typeface="Calibri"/>
              </a:rPr>
              <a:t>Proposed 4 : 2 compressors used in 16 × 16 multiplier.</a:t>
            </a:r>
            <a:endParaRPr>
              <a:latin typeface="Calibri"/>
              <a:ea typeface="Calibri"/>
              <a:cs typeface="Calibri"/>
              <a:sym typeface="Calibri"/>
            </a:endParaRPr>
          </a:p>
        </p:txBody>
      </p:sp>
      <p:pic>
        <p:nvPicPr>
          <p:cNvPr id="425" name="Google Shape;425;p40"/>
          <p:cNvPicPr preferRelativeResize="0"/>
          <p:nvPr/>
        </p:nvPicPr>
        <p:blipFill>
          <a:blip r:embed="rId4">
            <a:alphaModFix/>
          </a:blip>
          <a:stretch>
            <a:fillRect/>
          </a:stretch>
        </p:blipFill>
        <p:spPr>
          <a:xfrm>
            <a:off x="2507400" y="0"/>
            <a:ext cx="5486449" cy="5078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41"/>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431" name="Google Shape;431;p41"/>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32" name="Google Shape;432;p41"/>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33" name="Google Shape;433;p4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34" name="Google Shape;434;p41"/>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35" name="Google Shape;435;p41"/>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36" name="Google Shape;436;p41"/>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437" name="Google Shape;437;p41"/>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438" name="Google Shape;438;p41"/>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439" name="Google Shape;439;p41"/>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23</a:t>
            </a:fld>
            <a:endParaRPr sz="600"/>
          </a:p>
        </p:txBody>
      </p:sp>
      <p:sp>
        <p:nvSpPr>
          <p:cNvPr id="440" name="Google Shape;440;p41"/>
          <p:cNvSpPr txBox="1"/>
          <p:nvPr/>
        </p:nvSpPr>
        <p:spPr>
          <a:xfrm>
            <a:off x="569650" y="737600"/>
            <a:ext cx="7456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1155CC"/>
                </a:solidFill>
              </a:rPr>
              <a:t>CODE</a:t>
            </a:r>
            <a:r>
              <a:rPr lang="en" sz="2500" b="1"/>
              <a:t> </a:t>
            </a:r>
            <a:endParaRPr sz="2500" b="1"/>
          </a:p>
        </p:txBody>
      </p:sp>
      <p:sp>
        <p:nvSpPr>
          <p:cNvPr id="441" name="Google Shape;441;p41"/>
          <p:cNvSpPr txBox="1"/>
          <p:nvPr/>
        </p:nvSpPr>
        <p:spPr>
          <a:xfrm>
            <a:off x="569650" y="1502375"/>
            <a:ext cx="779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3434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16bitmultiplerdesign_code_with_testbench</a:t>
            </a:r>
            <a:endParaRPr>
              <a:solidFill>
                <a:srgbClr val="434343"/>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pic>
        <p:nvPicPr>
          <p:cNvPr id="446" name="Google Shape;446;p42"/>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52" name="Google Shape;452;p43"/>
          <p:cNvPicPr preferRelativeResize="0"/>
          <p:nvPr/>
        </p:nvPicPr>
        <p:blipFill>
          <a:blip r:embed="rId4">
            <a:alphaModFix/>
          </a:blip>
          <a:stretch>
            <a:fillRect/>
          </a:stretch>
        </p:blipFill>
        <p:spPr>
          <a:xfrm>
            <a:off x="592350" y="3982100"/>
            <a:ext cx="1758050" cy="586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4"/>
          <p:cNvPicPr preferRelativeResize="0"/>
          <p:nvPr/>
        </p:nvPicPr>
        <p:blipFill>
          <a:blip r:embed="rId3">
            <a:alphaModFix/>
          </a:blip>
          <a:stretch>
            <a:fillRect/>
          </a:stretch>
        </p:blipFill>
        <p:spPr>
          <a:xfrm>
            <a:off x="0" y="450063"/>
            <a:ext cx="9144000" cy="4586275"/>
          </a:xfrm>
          <a:prstGeom prst="rect">
            <a:avLst/>
          </a:prstGeom>
          <a:noFill/>
          <a:ln>
            <a:noFill/>
          </a:ln>
        </p:spPr>
      </p:pic>
      <p:sp>
        <p:nvSpPr>
          <p:cNvPr id="458" name="Google Shape;458;p44"/>
          <p:cNvSpPr/>
          <p:nvPr/>
        </p:nvSpPr>
        <p:spPr>
          <a:xfrm>
            <a:off x="457056" y="137179"/>
            <a:ext cx="321900" cy="322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59" name="Google Shape;459;p4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60" name="Google Shape;460;p44"/>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61" name="Google Shape;461;p44"/>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62" name="Google Shape;462;p44"/>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66"/>
        <p:cNvGrpSpPr/>
        <p:nvPr/>
      </p:nvGrpSpPr>
      <p:grpSpPr>
        <a:xfrm>
          <a:off x="0" y="0"/>
          <a:ext cx="0" cy="0"/>
          <a:chOff x="0" y="0"/>
          <a:chExt cx="0" cy="0"/>
        </a:xfrm>
      </p:grpSpPr>
      <p:sp>
        <p:nvSpPr>
          <p:cNvPr id="467" name="Google Shape;467;p45"/>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468" name="Google Shape;468;p45"/>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69" name="Google Shape;469;p4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70" name="Google Shape;470;p45"/>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71" name="Google Shape;471;p45"/>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72" name="Google Shape;472;p45"/>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473" name="Google Shape;473;p45"/>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474" name="Google Shape;474;p45"/>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475" name="Google Shape;475;p45"/>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27</a:t>
            </a:fld>
            <a:endParaRPr sz="600"/>
          </a:p>
        </p:txBody>
      </p:sp>
      <p:sp>
        <p:nvSpPr>
          <p:cNvPr id="476" name="Google Shape;476;p45"/>
          <p:cNvSpPr txBox="1"/>
          <p:nvPr/>
        </p:nvSpPr>
        <p:spPr>
          <a:xfrm>
            <a:off x="1452600" y="137075"/>
            <a:ext cx="67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404040"/>
                </a:solidFill>
                <a:latin typeface="Calibri"/>
                <a:ea typeface="Calibri"/>
                <a:cs typeface="Calibri"/>
                <a:sym typeface="Calibri"/>
              </a:rPr>
              <a:t>COMPARISON between Existing and Proposed</a:t>
            </a:r>
            <a:r>
              <a:rPr lang="en">
                <a:latin typeface="Calibri"/>
                <a:ea typeface="Calibri"/>
                <a:cs typeface="Calibri"/>
                <a:sym typeface="Calibri"/>
              </a:rPr>
              <a:t> </a:t>
            </a:r>
            <a:endParaRPr>
              <a:latin typeface="Calibri"/>
              <a:ea typeface="Calibri"/>
              <a:cs typeface="Calibri"/>
              <a:sym typeface="Calibri"/>
            </a:endParaRPr>
          </a:p>
        </p:txBody>
      </p:sp>
      <p:pic>
        <p:nvPicPr>
          <p:cNvPr id="477" name="Google Shape;477;p45"/>
          <p:cNvPicPr preferRelativeResize="0"/>
          <p:nvPr/>
        </p:nvPicPr>
        <p:blipFill>
          <a:blip r:embed="rId4">
            <a:alphaModFix/>
          </a:blip>
          <a:stretch>
            <a:fillRect/>
          </a:stretch>
        </p:blipFill>
        <p:spPr>
          <a:xfrm>
            <a:off x="457050" y="2659050"/>
            <a:ext cx="4872367" cy="1959375"/>
          </a:xfrm>
          <a:prstGeom prst="rect">
            <a:avLst/>
          </a:prstGeom>
          <a:noFill/>
          <a:ln>
            <a:noFill/>
          </a:ln>
        </p:spPr>
      </p:pic>
      <p:pic>
        <p:nvPicPr>
          <p:cNvPr id="478" name="Google Shape;478;p45"/>
          <p:cNvPicPr preferRelativeResize="0"/>
          <p:nvPr/>
        </p:nvPicPr>
        <p:blipFill>
          <a:blip r:embed="rId5">
            <a:alphaModFix/>
          </a:blip>
          <a:stretch>
            <a:fillRect/>
          </a:stretch>
        </p:blipFill>
        <p:spPr>
          <a:xfrm>
            <a:off x="457050" y="699300"/>
            <a:ext cx="4592651" cy="1797725"/>
          </a:xfrm>
          <a:prstGeom prst="rect">
            <a:avLst/>
          </a:prstGeom>
          <a:noFill/>
          <a:ln>
            <a:noFill/>
          </a:ln>
        </p:spPr>
      </p:pic>
      <p:sp>
        <p:nvSpPr>
          <p:cNvPr id="479" name="Google Shape;479;p45"/>
          <p:cNvSpPr txBox="1"/>
          <p:nvPr/>
        </p:nvSpPr>
        <p:spPr>
          <a:xfrm>
            <a:off x="5765000" y="1114425"/>
            <a:ext cx="22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Existing Model for 16bitmul</a:t>
            </a:r>
            <a:endParaRPr>
              <a:solidFill>
                <a:srgbClr val="0033CC"/>
              </a:solidFill>
              <a:latin typeface="Calibri"/>
              <a:ea typeface="Calibri"/>
              <a:cs typeface="Calibri"/>
              <a:sym typeface="Calibri"/>
            </a:endParaRPr>
          </a:p>
        </p:txBody>
      </p:sp>
      <p:sp>
        <p:nvSpPr>
          <p:cNvPr id="480" name="Google Shape;480;p45"/>
          <p:cNvSpPr txBox="1"/>
          <p:nvPr/>
        </p:nvSpPr>
        <p:spPr>
          <a:xfrm>
            <a:off x="5840000" y="3217075"/>
            <a:ext cx="2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Proposed Model for 16bitmul</a:t>
            </a:r>
            <a:endParaRPr>
              <a:solidFill>
                <a:srgbClr val="0033CC"/>
              </a:solidFill>
              <a:latin typeface="Calibri"/>
              <a:ea typeface="Calibri"/>
              <a:cs typeface="Calibri"/>
              <a:sym typeface="Calibri"/>
            </a:endParaRPr>
          </a:p>
        </p:txBody>
      </p:sp>
      <p:sp>
        <p:nvSpPr>
          <p:cNvPr id="481" name="Google Shape;481;p45"/>
          <p:cNvSpPr txBox="1"/>
          <p:nvPr/>
        </p:nvSpPr>
        <p:spPr>
          <a:xfrm>
            <a:off x="6300900" y="350175"/>
            <a:ext cx="21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04040"/>
                </a:solidFill>
                <a:latin typeface="Calibri"/>
                <a:ea typeface="Calibri"/>
                <a:cs typeface="Calibri"/>
                <a:sym typeface="Calibri"/>
              </a:rPr>
              <a:t>Area Utilization Report</a:t>
            </a:r>
            <a:endParaRPr b="1">
              <a:solidFill>
                <a:srgbClr val="40404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85"/>
        <p:cNvGrpSpPr/>
        <p:nvPr/>
      </p:nvGrpSpPr>
      <p:grpSpPr>
        <a:xfrm>
          <a:off x="0" y="0"/>
          <a:ext cx="0" cy="0"/>
          <a:chOff x="0" y="0"/>
          <a:chExt cx="0" cy="0"/>
        </a:xfrm>
      </p:grpSpPr>
      <p:sp>
        <p:nvSpPr>
          <p:cNvPr id="486" name="Google Shape;486;p46"/>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487" name="Google Shape;487;p46"/>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88" name="Google Shape;488;p4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89" name="Google Shape;489;p46"/>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490" name="Google Shape;490;p46"/>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491" name="Google Shape;491;p46"/>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492" name="Google Shape;492;p46"/>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493" name="Google Shape;493;p46"/>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494" name="Google Shape;494;p46"/>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28</a:t>
            </a:fld>
            <a:endParaRPr sz="600"/>
          </a:p>
        </p:txBody>
      </p:sp>
      <p:sp>
        <p:nvSpPr>
          <p:cNvPr id="495" name="Google Shape;495;p46"/>
          <p:cNvSpPr txBox="1"/>
          <p:nvPr/>
        </p:nvSpPr>
        <p:spPr>
          <a:xfrm>
            <a:off x="1452600" y="137075"/>
            <a:ext cx="67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404040"/>
                </a:solidFill>
                <a:latin typeface="Calibri"/>
                <a:ea typeface="Calibri"/>
                <a:cs typeface="Calibri"/>
                <a:sym typeface="Calibri"/>
              </a:rPr>
              <a:t>COMPARISON between Existing and Proposed</a:t>
            </a:r>
            <a:r>
              <a:rPr lang="en">
                <a:latin typeface="Calibri"/>
                <a:ea typeface="Calibri"/>
                <a:cs typeface="Calibri"/>
                <a:sym typeface="Calibri"/>
              </a:rPr>
              <a:t> </a:t>
            </a:r>
            <a:endParaRPr>
              <a:latin typeface="Calibri"/>
              <a:ea typeface="Calibri"/>
              <a:cs typeface="Calibri"/>
              <a:sym typeface="Calibri"/>
            </a:endParaRPr>
          </a:p>
        </p:txBody>
      </p:sp>
      <p:pic>
        <p:nvPicPr>
          <p:cNvPr id="496" name="Google Shape;496;p46"/>
          <p:cNvPicPr preferRelativeResize="0"/>
          <p:nvPr/>
        </p:nvPicPr>
        <p:blipFill>
          <a:blip r:embed="rId4">
            <a:alphaModFix/>
          </a:blip>
          <a:stretch>
            <a:fillRect/>
          </a:stretch>
        </p:blipFill>
        <p:spPr>
          <a:xfrm>
            <a:off x="368675" y="2646750"/>
            <a:ext cx="6202754" cy="2303875"/>
          </a:xfrm>
          <a:prstGeom prst="rect">
            <a:avLst/>
          </a:prstGeom>
          <a:noFill/>
          <a:ln>
            <a:noFill/>
          </a:ln>
        </p:spPr>
      </p:pic>
      <p:pic>
        <p:nvPicPr>
          <p:cNvPr id="497" name="Google Shape;497;p46"/>
          <p:cNvPicPr preferRelativeResize="0"/>
          <p:nvPr/>
        </p:nvPicPr>
        <p:blipFill>
          <a:blip r:embed="rId5">
            <a:alphaModFix/>
          </a:blip>
          <a:stretch>
            <a:fillRect/>
          </a:stretch>
        </p:blipFill>
        <p:spPr>
          <a:xfrm>
            <a:off x="368675" y="537275"/>
            <a:ext cx="6202749" cy="2154055"/>
          </a:xfrm>
          <a:prstGeom prst="rect">
            <a:avLst/>
          </a:prstGeom>
          <a:noFill/>
          <a:ln>
            <a:noFill/>
          </a:ln>
        </p:spPr>
      </p:pic>
      <p:sp>
        <p:nvSpPr>
          <p:cNvPr id="498" name="Google Shape;498;p46"/>
          <p:cNvSpPr txBox="1"/>
          <p:nvPr/>
        </p:nvSpPr>
        <p:spPr>
          <a:xfrm>
            <a:off x="6608175" y="1039425"/>
            <a:ext cx="22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Existing Model for 16bitmul</a:t>
            </a:r>
            <a:endParaRPr>
              <a:solidFill>
                <a:srgbClr val="0033CC"/>
              </a:solidFill>
              <a:latin typeface="Calibri"/>
              <a:ea typeface="Calibri"/>
              <a:cs typeface="Calibri"/>
              <a:sym typeface="Calibri"/>
            </a:endParaRPr>
          </a:p>
        </p:txBody>
      </p:sp>
      <p:sp>
        <p:nvSpPr>
          <p:cNvPr id="499" name="Google Shape;499;p46"/>
          <p:cNvSpPr txBox="1"/>
          <p:nvPr/>
        </p:nvSpPr>
        <p:spPr>
          <a:xfrm>
            <a:off x="6512925" y="3152775"/>
            <a:ext cx="2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Proposed Model for 16bitmul</a:t>
            </a:r>
            <a:endParaRPr>
              <a:solidFill>
                <a:srgbClr val="0033CC"/>
              </a:solidFill>
              <a:latin typeface="Calibri"/>
              <a:ea typeface="Calibri"/>
              <a:cs typeface="Calibri"/>
              <a:sym typeface="Calibri"/>
            </a:endParaRPr>
          </a:p>
        </p:txBody>
      </p:sp>
      <p:sp>
        <p:nvSpPr>
          <p:cNvPr id="500" name="Google Shape;500;p46"/>
          <p:cNvSpPr txBox="1"/>
          <p:nvPr/>
        </p:nvSpPr>
        <p:spPr>
          <a:xfrm>
            <a:off x="6512925" y="3152775"/>
            <a:ext cx="2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Proposed Model for 16bitmul</a:t>
            </a:r>
            <a:endParaRPr>
              <a:solidFill>
                <a:srgbClr val="0033CC"/>
              </a:solidFill>
              <a:latin typeface="Calibri"/>
              <a:ea typeface="Calibri"/>
              <a:cs typeface="Calibri"/>
              <a:sym typeface="Calibri"/>
            </a:endParaRPr>
          </a:p>
        </p:txBody>
      </p:sp>
      <p:sp>
        <p:nvSpPr>
          <p:cNvPr id="501" name="Google Shape;501;p46"/>
          <p:cNvSpPr txBox="1"/>
          <p:nvPr/>
        </p:nvSpPr>
        <p:spPr>
          <a:xfrm>
            <a:off x="6772625" y="350895"/>
            <a:ext cx="172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404040"/>
                </a:solidFill>
                <a:latin typeface="Calibri"/>
                <a:ea typeface="Calibri"/>
                <a:cs typeface="Calibri"/>
                <a:sym typeface="Calibri"/>
              </a:rPr>
              <a:t>Power Report</a:t>
            </a:r>
            <a:endParaRPr b="1">
              <a:solidFill>
                <a:srgbClr val="40404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Google Shape;506;p47"/>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l" rtl="0">
              <a:spcBef>
                <a:spcPts val="0"/>
              </a:spcBef>
              <a:spcAft>
                <a:spcPts val="0"/>
              </a:spcAft>
              <a:buClr>
                <a:schemeClr val="dk1"/>
              </a:buClr>
              <a:buSzPts val="1100"/>
              <a:buFont typeface="Arial"/>
              <a:buNone/>
            </a:pPr>
            <a:endParaRPr sz="800">
              <a:solidFill>
                <a:schemeClr val="dk1"/>
              </a:solidFill>
              <a:latin typeface="Calibri"/>
              <a:ea typeface="Calibri"/>
              <a:cs typeface="Calibri"/>
              <a:sym typeface="Calibri"/>
            </a:endParaRPr>
          </a:p>
        </p:txBody>
      </p:sp>
      <p:sp>
        <p:nvSpPr>
          <p:cNvPr id="507" name="Google Shape;507;p47"/>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08" name="Google Shape;508;p47"/>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09" name="Google Shape;509;p47"/>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10" name="Google Shape;510;p47"/>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511" name="Google Shape;511;p47"/>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512" name="Google Shape;512;p47"/>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513" name="Google Shape;513;p47"/>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514" name="Google Shape;514;p47"/>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29</a:t>
            </a:fld>
            <a:endParaRPr sz="600"/>
          </a:p>
        </p:txBody>
      </p:sp>
      <p:sp>
        <p:nvSpPr>
          <p:cNvPr id="515" name="Google Shape;515;p47"/>
          <p:cNvSpPr txBox="1"/>
          <p:nvPr/>
        </p:nvSpPr>
        <p:spPr>
          <a:xfrm>
            <a:off x="1452600" y="137075"/>
            <a:ext cx="67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404040"/>
                </a:solidFill>
                <a:latin typeface="Calibri"/>
                <a:ea typeface="Calibri"/>
                <a:cs typeface="Calibri"/>
                <a:sym typeface="Calibri"/>
              </a:rPr>
              <a:t>COMPARISON between Existing and Proposed</a:t>
            </a:r>
            <a:r>
              <a:rPr lang="en">
                <a:latin typeface="Calibri"/>
                <a:ea typeface="Calibri"/>
                <a:cs typeface="Calibri"/>
                <a:sym typeface="Calibri"/>
              </a:rPr>
              <a:t> </a:t>
            </a:r>
            <a:endParaRPr>
              <a:latin typeface="Calibri"/>
              <a:ea typeface="Calibri"/>
              <a:cs typeface="Calibri"/>
              <a:sym typeface="Calibri"/>
            </a:endParaRPr>
          </a:p>
        </p:txBody>
      </p:sp>
      <p:sp>
        <p:nvSpPr>
          <p:cNvPr id="516" name="Google Shape;516;p47"/>
          <p:cNvSpPr txBox="1"/>
          <p:nvPr/>
        </p:nvSpPr>
        <p:spPr>
          <a:xfrm>
            <a:off x="385775" y="589375"/>
            <a:ext cx="44148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Max Delay Paths</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Slack:                    inf</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Source:                 a[1]</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(input port)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Destination:            p[30]</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(output port)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Path Group:             (none)</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Path Type:              Max at Slow Process Corner</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Data Path Delay:        17.185ns  (logic 6.876ns (40.009%)  route 10.310ns (59.991%))</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  Logic Levels:           18  (IBUF=1 LUT3=2 LUT4=3 LUT5=6 LUT6=5 OBUF=1)</a:t>
            </a:r>
            <a:endParaRPr sz="1600">
              <a:latin typeface="Calibri"/>
              <a:ea typeface="Calibri"/>
              <a:cs typeface="Calibri"/>
              <a:sym typeface="Calibri"/>
            </a:endParaRPr>
          </a:p>
        </p:txBody>
      </p:sp>
      <p:sp>
        <p:nvSpPr>
          <p:cNvPr id="517" name="Google Shape;517;p47"/>
          <p:cNvSpPr txBox="1"/>
          <p:nvPr/>
        </p:nvSpPr>
        <p:spPr>
          <a:xfrm>
            <a:off x="457050" y="2673375"/>
            <a:ext cx="56256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Min Delay Paths</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Slack:                    inf</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Source:                 a[0]</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(input port)</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Destination:            p[0]</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(output port)</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Path Group:             (none)</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Path Type:              Min at Fast Process Corner</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Data Path Delay:        1.974ns  (logic 1.299ns (65.832%)  route 0.674ns (34.168%))</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  Logic Levels:           3  (IBUF=1 LUT2=1 OBUF=1)</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p:txBody>
      </p:sp>
      <p:sp>
        <p:nvSpPr>
          <p:cNvPr id="518" name="Google Shape;518;p47"/>
          <p:cNvSpPr txBox="1"/>
          <p:nvPr/>
        </p:nvSpPr>
        <p:spPr>
          <a:xfrm>
            <a:off x="6372425" y="2273175"/>
            <a:ext cx="22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Existing Model for 16bitmul</a:t>
            </a:r>
            <a:endParaRPr>
              <a:solidFill>
                <a:srgbClr val="0033CC"/>
              </a:solidFill>
              <a:latin typeface="Calibri"/>
              <a:ea typeface="Calibri"/>
              <a:cs typeface="Calibri"/>
              <a:sym typeface="Calibri"/>
            </a:endParaRPr>
          </a:p>
        </p:txBody>
      </p:sp>
      <p:sp>
        <p:nvSpPr>
          <p:cNvPr id="519" name="Google Shape;519;p47"/>
          <p:cNvSpPr txBox="1"/>
          <p:nvPr/>
        </p:nvSpPr>
        <p:spPr>
          <a:xfrm flipH="1">
            <a:off x="6762600" y="321475"/>
            <a:ext cx="14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Timing Report</a:t>
            </a:r>
            <a:endParaRPr b="1">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21"/>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126" name="Google Shape;126;p21"/>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27" name="Google Shape;127;p21"/>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28" name="Google Shape;128;p2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29" name="Google Shape;129;p21"/>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30" name="Google Shape;130;p21"/>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131" name="Google Shape;131;p21"/>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132" name="Google Shape;132;p21"/>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33" name="Google Shape;133;p21"/>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134" name="Google Shape;134;p21"/>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3</a:t>
            </a:fld>
            <a:endParaRPr sz="600"/>
          </a:p>
        </p:txBody>
      </p:sp>
      <p:sp>
        <p:nvSpPr>
          <p:cNvPr id="135" name="Google Shape;135;p21"/>
          <p:cNvSpPr txBox="1"/>
          <p:nvPr/>
        </p:nvSpPr>
        <p:spPr>
          <a:xfrm>
            <a:off x="610800" y="857250"/>
            <a:ext cx="8122500" cy="1508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rgbClr val="404040"/>
                </a:solidFill>
              </a:rPr>
              <a:t>This project explores and proposes the design and analysis of two approximate compressors with reduced area, delay and power with comparable accuracy when compared with the existing architectures. </a:t>
            </a:r>
            <a:endParaRPr sz="1800">
              <a:solidFill>
                <a:srgbClr val="404040"/>
              </a:solidFill>
            </a:endParaRPr>
          </a:p>
          <a:p>
            <a:pPr marL="0" lvl="0" indent="0" algn="just" rtl="0">
              <a:spcBef>
                <a:spcPts val="0"/>
              </a:spcBef>
              <a:spcAft>
                <a:spcPts val="0"/>
              </a:spcAft>
              <a:buNone/>
            </a:pPr>
            <a:endParaRPr sz="1800">
              <a:solidFill>
                <a:srgbClr val="404040"/>
              </a:solidFill>
            </a:endParaRPr>
          </a:p>
          <a:p>
            <a:pPr marL="0" lvl="0" indent="0" algn="just"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Google Shape;524;p48"/>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525" name="Google Shape;525;p48"/>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26" name="Google Shape;526;p4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27" name="Google Shape;527;p48"/>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28" name="Google Shape;528;p48"/>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529" name="Google Shape;529;p48"/>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530" name="Google Shape;530;p48"/>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531" name="Google Shape;531;p48"/>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532" name="Google Shape;532;p48"/>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30</a:t>
            </a:fld>
            <a:endParaRPr sz="600"/>
          </a:p>
        </p:txBody>
      </p:sp>
      <p:sp>
        <p:nvSpPr>
          <p:cNvPr id="533" name="Google Shape;533;p48"/>
          <p:cNvSpPr txBox="1"/>
          <p:nvPr/>
        </p:nvSpPr>
        <p:spPr>
          <a:xfrm>
            <a:off x="1452600" y="137075"/>
            <a:ext cx="67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404040"/>
                </a:solidFill>
                <a:latin typeface="Calibri"/>
                <a:ea typeface="Calibri"/>
                <a:cs typeface="Calibri"/>
                <a:sym typeface="Calibri"/>
              </a:rPr>
              <a:t>COMPARISON between Existing and Proposed</a:t>
            </a:r>
            <a:r>
              <a:rPr lang="en">
                <a:latin typeface="Calibri"/>
                <a:ea typeface="Calibri"/>
                <a:cs typeface="Calibri"/>
                <a:sym typeface="Calibri"/>
              </a:rPr>
              <a:t> </a:t>
            </a:r>
            <a:endParaRPr>
              <a:latin typeface="Calibri"/>
              <a:ea typeface="Calibri"/>
              <a:cs typeface="Calibri"/>
              <a:sym typeface="Calibri"/>
            </a:endParaRPr>
          </a:p>
        </p:txBody>
      </p:sp>
      <p:sp>
        <p:nvSpPr>
          <p:cNvPr id="534" name="Google Shape;534;p48"/>
          <p:cNvSpPr txBox="1"/>
          <p:nvPr/>
        </p:nvSpPr>
        <p:spPr>
          <a:xfrm>
            <a:off x="300000" y="589350"/>
            <a:ext cx="52506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Max Delay Paths</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Slack:                    inf</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Source:                 in[4]</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(input port)</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Destination:            z[31]</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(output port)</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Path Group:             (none)</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Path Type:              Max at Slow Process Corner</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Data Path Delay:        15.417ns  (logic 5.886ns (38.176%)  route 9.532ns (61.824%))</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latin typeface="Calibri"/>
                <a:ea typeface="Calibri"/>
                <a:cs typeface="Calibri"/>
                <a:sym typeface="Calibri"/>
              </a:rPr>
              <a:t>  Logic Levels:           18  (IBUF=1 LUT4=3 LUT5=1 LUT6=12 OBUF=1)</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
        <p:nvSpPr>
          <p:cNvPr id="535" name="Google Shape;535;p48"/>
          <p:cNvSpPr txBox="1"/>
          <p:nvPr/>
        </p:nvSpPr>
        <p:spPr>
          <a:xfrm>
            <a:off x="373050" y="2633425"/>
            <a:ext cx="49545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Min Delay Paths</a:t>
            </a:r>
            <a:endParaRPr sz="1000"/>
          </a:p>
          <a:p>
            <a:pPr marL="0" lvl="0" indent="0" algn="l" rtl="0">
              <a:spcBef>
                <a:spcPts val="0"/>
              </a:spcBef>
              <a:spcAft>
                <a:spcPts val="0"/>
              </a:spcAft>
              <a:buNone/>
            </a:pPr>
            <a:r>
              <a:rPr lang="en" sz="1000"/>
              <a:t>--------------------------------------------------------------------------------------</a:t>
            </a:r>
            <a:endParaRPr sz="1000"/>
          </a:p>
          <a:p>
            <a:pPr marL="0" lvl="0" indent="0" algn="l" rtl="0">
              <a:spcBef>
                <a:spcPts val="0"/>
              </a:spcBef>
              <a:spcAft>
                <a:spcPts val="0"/>
              </a:spcAft>
              <a:buNone/>
            </a:pPr>
            <a:r>
              <a:rPr lang="en" sz="1000"/>
              <a:t>Slack:                    inf</a:t>
            </a:r>
            <a:endParaRPr sz="1000"/>
          </a:p>
          <a:p>
            <a:pPr marL="0" lvl="0" indent="0" algn="l" rtl="0">
              <a:spcBef>
                <a:spcPts val="0"/>
              </a:spcBef>
              <a:spcAft>
                <a:spcPts val="0"/>
              </a:spcAft>
              <a:buNone/>
            </a:pPr>
            <a:r>
              <a:rPr lang="en" sz="1000"/>
              <a:t>  Source:                 v[0]</a:t>
            </a:r>
            <a:endParaRPr sz="1000"/>
          </a:p>
          <a:p>
            <a:pPr marL="0" lvl="0" indent="0" algn="l" rtl="0">
              <a:spcBef>
                <a:spcPts val="0"/>
              </a:spcBef>
              <a:spcAft>
                <a:spcPts val="0"/>
              </a:spcAft>
              <a:buNone/>
            </a:pPr>
            <a:r>
              <a:rPr lang="en" sz="1000"/>
              <a:t>                            (input port)</a:t>
            </a:r>
            <a:endParaRPr sz="1000"/>
          </a:p>
          <a:p>
            <a:pPr marL="0" lvl="0" indent="0" algn="l" rtl="0">
              <a:spcBef>
                <a:spcPts val="0"/>
              </a:spcBef>
              <a:spcAft>
                <a:spcPts val="0"/>
              </a:spcAft>
              <a:buNone/>
            </a:pPr>
            <a:r>
              <a:rPr lang="en" sz="1000"/>
              <a:t>  Destination:            z[0]</a:t>
            </a:r>
            <a:endParaRPr sz="1000"/>
          </a:p>
          <a:p>
            <a:pPr marL="0" lvl="0" indent="0" algn="l" rtl="0">
              <a:spcBef>
                <a:spcPts val="0"/>
              </a:spcBef>
              <a:spcAft>
                <a:spcPts val="0"/>
              </a:spcAft>
              <a:buNone/>
            </a:pPr>
            <a:r>
              <a:rPr lang="en" sz="1000"/>
              <a:t>                            (output port)</a:t>
            </a:r>
            <a:endParaRPr sz="1000"/>
          </a:p>
          <a:p>
            <a:pPr marL="0" lvl="0" indent="0" algn="l" rtl="0">
              <a:spcBef>
                <a:spcPts val="0"/>
              </a:spcBef>
              <a:spcAft>
                <a:spcPts val="0"/>
              </a:spcAft>
              <a:buNone/>
            </a:pPr>
            <a:r>
              <a:rPr lang="en" sz="1000"/>
              <a:t>  Path Group:             (none)</a:t>
            </a:r>
            <a:endParaRPr sz="1000"/>
          </a:p>
          <a:p>
            <a:pPr marL="0" lvl="0" indent="0" algn="l" rtl="0">
              <a:spcBef>
                <a:spcPts val="0"/>
              </a:spcBef>
              <a:spcAft>
                <a:spcPts val="0"/>
              </a:spcAft>
              <a:buNone/>
            </a:pPr>
            <a:r>
              <a:rPr lang="en" sz="1000"/>
              <a:t>  Path Type:              Min at Fast Process Corner</a:t>
            </a:r>
            <a:endParaRPr sz="1000"/>
          </a:p>
          <a:p>
            <a:pPr marL="0" lvl="0" indent="0" algn="l" rtl="0">
              <a:spcBef>
                <a:spcPts val="0"/>
              </a:spcBef>
              <a:spcAft>
                <a:spcPts val="0"/>
              </a:spcAft>
              <a:buNone/>
            </a:pPr>
            <a:r>
              <a:rPr lang="en" sz="1000"/>
              <a:t>  Data Path Delay:        1.974ns  (logic 1.299ns (65.832%)  route 0.674ns (34.168%))</a:t>
            </a:r>
            <a:endParaRPr sz="1000"/>
          </a:p>
          <a:p>
            <a:pPr marL="0" lvl="0" indent="0" algn="l" rtl="0">
              <a:spcBef>
                <a:spcPts val="0"/>
              </a:spcBef>
              <a:spcAft>
                <a:spcPts val="0"/>
              </a:spcAft>
              <a:buNone/>
            </a:pPr>
            <a:r>
              <a:rPr lang="en" sz="1000"/>
              <a:t>  Logic Levels:           3  (IBUF=1 LUT2=1 OBUF=1)</a:t>
            </a:r>
            <a:endParaRPr sz="1000"/>
          </a:p>
        </p:txBody>
      </p:sp>
      <p:sp>
        <p:nvSpPr>
          <p:cNvPr id="536" name="Google Shape;536;p48"/>
          <p:cNvSpPr txBox="1"/>
          <p:nvPr/>
        </p:nvSpPr>
        <p:spPr>
          <a:xfrm>
            <a:off x="6420275" y="2171550"/>
            <a:ext cx="2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Proposed Model for 16bitmul</a:t>
            </a:r>
            <a:endParaRPr>
              <a:solidFill>
                <a:srgbClr val="0033CC"/>
              </a:solidFill>
              <a:latin typeface="Calibri"/>
              <a:ea typeface="Calibri"/>
              <a:cs typeface="Calibri"/>
              <a:sym typeface="Calibri"/>
            </a:endParaRPr>
          </a:p>
        </p:txBody>
      </p:sp>
      <p:sp>
        <p:nvSpPr>
          <p:cNvPr id="537" name="Google Shape;537;p48"/>
          <p:cNvSpPr txBox="1"/>
          <p:nvPr/>
        </p:nvSpPr>
        <p:spPr>
          <a:xfrm flipH="1">
            <a:off x="6762600" y="321475"/>
            <a:ext cx="14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Timing Report</a:t>
            </a:r>
            <a:endParaRPr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Google Shape;542;p49"/>
          <p:cNvSpPr/>
          <p:nvPr/>
        </p:nvSpPr>
        <p:spPr>
          <a:xfrm>
            <a:off x="-50700" y="-64325"/>
            <a:ext cx="92454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543" name="Google Shape;543;p49"/>
          <p:cNvSpPr/>
          <p:nvPr/>
        </p:nvSpPr>
        <p:spPr>
          <a:xfrm>
            <a:off x="458500" y="531494"/>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44" name="Google Shape;544;p49"/>
          <p:cNvSpPr/>
          <p:nvPr/>
        </p:nvSpPr>
        <p:spPr>
          <a:xfrm>
            <a:off x="457056" y="126454"/>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45" name="Google Shape;545;p49"/>
          <p:cNvSpPr/>
          <p:nvPr/>
        </p:nvSpPr>
        <p:spPr>
          <a:xfrm>
            <a:off x="1356726" y="313451"/>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46" name="Google Shape;546;p49"/>
          <p:cNvSpPr/>
          <p:nvPr/>
        </p:nvSpPr>
        <p:spPr>
          <a:xfrm>
            <a:off x="1363947" y="319227"/>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547" name="Google Shape;547;p49"/>
          <p:cNvSpPr txBox="1"/>
          <p:nvPr/>
        </p:nvSpPr>
        <p:spPr>
          <a:xfrm>
            <a:off x="828910" y="188546"/>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548" name="Google Shape;548;p49"/>
          <p:cNvSpPr txBox="1">
            <a:spLocks noGrp="1"/>
          </p:cNvSpPr>
          <p:nvPr>
            <p:ph type="title"/>
          </p:nvPr>
        </p:nvSpPr>
        <p:spPr>
          <a:xfrm>
            <a:off x="7206027" y="174828"/>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549" name="Google Shape;549;p49"/>
          <p:cNvSpPr txBox="1">
            <a:spLocks noGrp="1"/>
          </p:cNvSpPr>
          <p:nvPr>
            <p:ph type="dt" idx="10"/>
          </p:nvPr>
        </p:nvSpPr>
        <p:spPr>
          <a:xfrm>
            <a:off x="457056" y="4772499"/>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550" name="Google Shape;550;p49"/>
          <p:cNvSpPr txBox="1">
            <a:spLocks noGrp="1"/>
          </p:cNvSpPr>
          <p:nvPr>
            <p:ph type="ftr" idx="11"/>
          </p:nvPr>
        </p:nvSpPr>
        <p:spPr>
          <a:xfrm>
            <a:off x="3109133" y="4772499"/>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551" name="Google Shape;551;p49"/>
          <p:cNvSpPr txBox="1">
            <a:spLocks noGrp="1"/>
          </p:cNvSpPr>
          <p:nvPr>
            <p:ph type="sldNum" idx="12"/>
          </p:nvPr>
        </p:nvSpPr>
        <p:spPr>
          <a:xfrm>
            <a:off x="6583622" y="4772499"/>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31</a:t>
            </a:fld>
            <a:endParaRPr sz="600"/>
          </a:p>
        </p:txBody>
      </p:sp>
      <p:sp>
        <p:nvSpPr>
          <p:cNvPr id="552" name="Google Shape;552;p49"/>
          <p:cNvSpPr txBox="1"/>
          <p:nvPr/>
        </p:nvSpPr>
        <p:spPr>
          <a:xfrm>
            <a:off x="682325" y="449250"/>
            <a:ext cx="3836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33CC"/>
                </a:solidFill>
                <a:latin typeface="Calibri"/>
                <a:ea typeface="Calibri"/>
                <a:cs typeface="Calibri"/>
                <a:sym typeface="Calibri"/>
              </a:rPr>
              <a:t>REFERENCES</a:t>
            </a:r>
            <a:endParaRPr sz="2500" b="1">
              <a:solidFill>
                <a:srgbClr val="0033CC"/>
              </a:solidFill>
              <a:latin typeface="Calibri"/>
              <a:ea typeface="Calibri"/>
              <a:cs typeface="Calibri"/>
              <a:sym typeface="Calibri"/>
            </a:endParaRPr>
          </a:p>
        </p:txBody>
      </p:sp>
      <p:sp>
        <p:nvSpPr>
          <p:cNvPr id="553" name="Google Shape;553;p49"/>
          <p:cNvSpPr txBox="1"/>
          <p:nvPr/>
        </p:nvSpPr>
        <p:spPr>
          <a:xfrm>
            <a:off x="828888" y="1044725"/>
            <a:ext cx="8235900" cy="3701700"/>
          </a:xfrm>
          <a:prstGeom prst="rect">
            <a:avLst/>
          </a:prstGeom>
          <a:noFill/>
          <a:ln>
            <a:noFill/>
          </a:ln>
        </p:spPr>
        <p:txBody>
          <a:bodyPr spcFirstLastPara="1" wrap="square" lIns="91425" tIns="91425" rIns="91425" bIns="91425" anchor="t" anchorCtr="0">
            <a:spAutoFit/>
          </a:bodyPr>
          <a:lstStyle/>
          <a:p>
            <a:pPr marL="457200" lvl="0" indent="-311150" algn="just" rtl="0">
              <a:lnSpc>
                <a:spcPct val="150000"/>
              </a:lnSpc>
              <a:spcBef>
                <a:spcPts val="0"/>
              </a:spcBef>
              <a:spcAft>
                <a:spcPts val="0"/>
              </a:spcAft>
              <a:buClr>
                <a:srgbClr val="434343"/>
              </a:buClr>
              <a:buSzPts val="1300"/>
              <a:buAutoNum type="arabicPeriod"/>
            </a:pPr>
            <a:r>
              <a:rPr lang="en" sz="1300">
                <a:solidFill>
                  <a:srgbClr val="434343"/>
                </a:solidFill>
              </a:rPr>
              <a:t>M. Ha and S. Lee, ‘‘Multipliers with approximate 4–2 compressors and error recovery modules,’’ IEEE Embedded Syst. Lett., vol. 10, no. 1, pp. 6–9, Mar. 2018.</a:t>
            </a:r>
            <a:endParaRPr sz="1300">
              <a:solidFill>
                <a:srgbClr val="434343"/>
              </a:solidFill>
            </a:endParaRPr>
          </a:p>
          <a:p>
            <a:pPr marL="457200" lvl="0" indent="0" algn="just" rtl="0">
              <a:lnSpc>
                <a:spcPct val="150000"/>
              </a:lnSpc>
              <a:spcBef>
                <a:spcPts val="0"/>
              </a:spcBef>
              <a:spcAft>
                <a:spcPts val="0"/>
              </a:spcAft>
              <a:buNone/>
            </a:pPr>
            <a:endParaRPr sz="1300">
              <a:solidFill>
                <a:srgbClr val="434343"/>
              </a:solidFill>
            </a:endParaRPr>
          </a:p>
          <a:p>
            <a:pPr marL="457200" lvl="0" indent="-311150" algn="just" rtl="0">
              <a:lnSpc>
                <a:spcPct val="150000"/>
              </a:lnSpc>
              <a:spcBef>
                <a:spcPts val="0"/>
              </a:spcBef>
              <a:spcAft>
                <a:spcPts val="0"/>
              </a:spcAft>
              <a:buClr>
                <a:srgbClr val="FF0000"/>
              </a:buClr>
              <a:buSzPts val="1300"/>
              <a:buAutoNum type="arabicPeriod"/>
            </a:pPr>
            <a:r>
              <a:rPr lang="en" sz="1300">
                <a:solidFill>
                  <a:srgbClr val="FF0000"/>
                </a:solidFill>
              </a:rPr>
              <a:t>Approximate Multiplier Design Using Novel Dual-Stage 4 : 2 Compressors Pranose J. Edavoor. Sithara Ravenraan, and Amol D. Rahulkar ,IEEE, Mar 2020</a:t>
            </a:r>
            <a:endParaRPr sz="1300">
              <a:solidFill>
                <a:srgbClr val="FF0000"/>
              </a:solidFill>
            </a:endParaRPr>
          </a:p>
          <a:p>
            <a:pPr marL="457200" lvl="0" indent="0" algn="just" rtl="0">
              <a:lnSpc>
                <a:spcPct val="150000"/>
              </a:lnSpc>
              <a:spcBef>
                <a:spcPts val="0"/>
              </a:spcBef>
              <a:spcAft>
                <a:spcPts val="0"/>
              </a:spcAft>
              <a:buNone/>
            </a:pPr>
            <a:endParaRPr sz="1300">
              <a:solidFill>
                <a:srgbClr val="434343"/>
              </a:solidFill>
            </a:endParaRPr>
          </a:p>
          <a:p>
            <a:pPr marL="457200" lvl="0" indent="-311150" algn="just" rtl="0">
              <a:lnSpc>
                <a:spcPct val="150000"/>
              </a:lnSpc>
              <a:spcBef>
                <a:spcPts val="0"/>
              </a:spcBef>
              <a:spcAft>
                <a:spcPts val="0"/>
              </a:spcAft>
              <a:buClr>
                <a:srgbClr val="434343"/>
              </a:buClr>
              <a:buSzPts val="1300"/>
              <a:buAutoNum type="arabicPeriod"/>
            </a:pPr>
            <a:r>
              <a:rPr lang="en" sz="1300">
                <a:solidFill>
                  <a:srgbClr val="434343"/>
                </a:solidFill>
              </a:rPr>
              <a:t>H. Jiang, C. Liu, L. Liu, F. Lombardi, and J. Han, ‘‘A review classification and comparative evaluation of approximate arithmetic circuits,’’ ACM J. Emerg. Tech. Comput. Syst., vol. 13, no. 4, p. 60, 2017</a:t>
            </a:r>
            <a:endParaRPr sz="1300">
              <a:solidFill>
                <a:srgbClr val="434343"/>
              </a:solidFill>
            </a:endParaRPr>
          </a:p>
          <a:p>
            <a:pPr marL="457200" lvl="0" indent="0" algn="just" rtl="0">
              <a:lnSpc>
                <a:spcPct val="150000"/>
              </a:lnSpc>
              <a:spcBef>
                <a:spcPts val="0"/>
              </a:spcBef>
              <a:spcAft>
                <a:spcPts val="0"/>
              </a:spcAft>
              <a:buNone/>
            </a:pPr>
            <a:endParaRPr sz="1300">
              <a:solidFill>
                <a:srgbClr val="434343"/>
              </a:solidFill>
            </a:endParaRPr>
          </a:p>
          <a:p>
            <a:pPr marL="457200" lvl="0" indent="-311150" algn="just" rtl="0">
              <a:lnSpc>
                <a:spcPct val="150000"/>
              </a:lnSpc>
              <a:spcBef>
                <a:spcPts val="0"/>
              </a:spcBef>
              <a:spcAft>
                <a:spcPts val="0"/>
              </a:spcAft>
              <a:buClr>
                <a:srgbClr val="434343"/>
              </a:buClr>
              <a:buSzPts val="1300"/>
              <a:buAutoNum type="arabicPeriod"/>
            </a:pPr>
            <a:r>
              <a:rPr lang="en" sz="1300">
                <a:solidFill>
                  <a:srgbClr val="434343"/>
                </a:solidFill>
              </a:rPr>
              <a:t>I. Alouani, H. Ahangari, O. Ozturk and S. Niar, “A Novel Heterogeneous Approximate Multiplier for Low Power and High Performance”, IEEE Embedded Syst. Lett., vol. 10, no. 2, June 2018, pp. 45-48</a:t>
            </a:r>
            <a:endParaRPr sz="1300">
              <a:solidFill>
                <a:srgbClr val="434343"/>
              </a:solidFill>
            </a:endParaRPr>
          </a:p>
          <a:p>
            <a:pPr marL="0" lvl="0" indent="0" algn="l" rtl="0">
              <a:spcBef>
                <a:spcPts val="0"/>
              </a:spcBef>
              <a:spcAft>
                <a:spcPts val="0"/>
              </a:spcAft>
              <a:buNone/>
            </a:pPr>
            <a:endParaRPr>
              <a:solidFill>
                <a:srgbClr val="43434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39"/>
        <p:cNvGrpSpPr/>
        <p:nvPr/>
      </p:nvGrpSpPr>
      <p:grpSpPr>
        <a:xfrm>
          <a:off x="0" y="0"/>
          <a:ext cx="0" cy="0"/>
          <a:chOff x="0" y="0"/>
          <a:chExt cx="0" cy="0"/>
        </a:xfrm>
      </p:grpSpPr>
      <p:sp>
        <p:nvSpPr>
          <p:cNvPr id="140" name="Google Shape;140;p22"/>
          <p:cNvSpPr/>
          <p:nvPr/>
        </p:nvSpPr>
        <p:spPr>
          <a:xfrm>
            <a:off x="0"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141" name="Google Shape;141;p22"/>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42" name="Google Shape;142;p2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43" name="Google Shape;143;p22"/>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44" name="Google Shape;144;p22"/>
          <p:cNvSpPr txBox="1"/>
          <p:nvPr/>
        </p:nvSpPr>
        <p:spPr>
          <a:xfrm>
            <a:off x="828910" y="199271"/>
            <a:ext cx="623700" cy="2487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145" name="Google Shape;145;p22"/>
          <p:cNvSpPr txBox="1">
            <a:spLocks noGrp="1"/>
          </p:cNvSpPr>
          <p:nvPr>
            <p:ph type="title"/>
          </p:nvPr>
        </p:nvSpPr>
        <p:spPr>
          <a:xfrm>
            <a:off x="7206027" y="185553"/>
            <a:ext cx="16737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146" name="Google Shape;146;p22"/>
          <p:cNvSpPr txBox="1">
            <a:spLocks noGrp="1"/>
          </p:cNvSpPr>
          <p:nvPr>
            <p:ph type="dt" idx="10"/>
          </p:nvPr>
        </p:nvSpPr>
        <p:spPr>
          <a:xfrm>
            <a:off x="457056" y="4783224"/>
            <a:ext cx="21033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47" name="Google Shape;147;p22"/>
          <p:cNvSpPr txBox="1">
            <a:spLocks noGrp="1"/>
          </p:cNvSpPr>
          <p:nvPr>
            <p:ph type="ftr" idx="11"/>
          </p:nvPr>
        </p:nvSpPr>
        <p:spPr>
          <a:xfrm>
            <a:off x="3109133" y="4783224"/>
            <a:ext cx="2925600" cy="92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148" name="Google Shape;148;p22"/>
          <p:cNvSpPr txBox="1">
            <a:spLocks noGrp="1"/>
          </p:cNvSpPr>
          <p:nvPr>
            <p:ph type="sldNum" idx="12"/>
          </p:nvPr>
        </p:nvSpPr>
        <p:spPr>
          <a:xfrm>
            <a:off x="6583622" y="4783224"/>
            <a:ext cx="2103300" cy="924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4</a:t>
            </a:fld>
            <a:endParaRPr sz="600"/>
          </a:p>
        </p:txBody>
      </p:sp>
      <p:pic>
        <p:nvPicPr>
          <p:cNvPr id="149" name="Google Shape;149;p22"/>
          <p:cNvPicPr preferRelativeResize="0"/>
          <p:nvPr/>
        </p:nvPicPr>
        <p:blipFill>
          <a:blip r:embed="rId4">
            <a:alphaModFix/>
          </a:blip>
          <a:stretch>
            <a:fillRect/>
          </a:stretch>
        </p:blipFill>
        <p:spPr>
          <a:xfrm>
            <a:off x="119188" y="2382326"/>
            <a:ext cx="2501084" cy="2604500"/>
          </a:xfrm>
          <a:prstGeom prst="rect">
            <a:avLst/>
          </a:prstGeom>
          <a:noFill/>
          <a:ln>
            <a:noFill/>
          </a:ln>
        </p:spPr>
      </p:pic>
      <p:pic>
        <p:nvPicPr>
          <p:cNvPr id="150" name="Google Shape;150;p22"/>
          <p:cNvPicPr preferRelativeResize="0"/>
          <p:nvPr/>
        </p:nvPicPr>
        <p:blipFill>
          <a:blip r:embed="rId5">
            <a:alphaModFix/>
          </a:blip>
          <a:stretch>
            <a:fillRect/>
          </a:stretch>
        </p:blipFill>
        <p:spPr>
          <a:xfrm>
            <a:off x="6349175" y="2422337"/>
            <a:ext cx="2530543" cy="2524475"/>
          </a:xfrm>
          <a:prstGeom prst="rect">
            <a:avLst/>
          </a:prstGeom>
          <a:noFill/>
          <a:ln>
            <a:noFill/>
          </a:ln>
        </p:spPr>
      </p:pic>
      <p:sp>
        <p:nvSpPr>
          <p:cNvPr id="151" name="Google Shape;151;p22"/>
          <p:cNvSpPr txBox="1"/>
          <p:nvPr/>
        </p:nvSpPr>
        <p:spPr>
          <a:xfrm>
            <a:off x="1238850" y="889400"/>
            <a:ext cx="111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Cameraman</a:t>
            </a:r>
            <a:endParaRPr>
              <a:solidFill>
                <a:srgbClr val="0033CC"/>
              </a:solidFill>
              <a:latin typeface="Calibri"/>
              <a:ea typeface="Calibri"/>
              <a:cs typeface="Calibri"/>
              <a:sym typeface="Calibri"/>
            </a:endParaRPr>
          </a:p>
        </p:txBody>
      </p:sp>
      <p:sp>
        <p:nvSpPr>
          <p:cNvPr id="152" name="Google Shape;152;p22"/>
          <p:cNvSpPr txBox="1"/>
          <p:nvPr/>
        </p:nvSpPr>
        <p:spPr>
          <a:xfrm>
            <a:off x="7206025" y="82512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Moon Surface</a:t>
            </a:r>
            <a:endParaRPr>
              <a:solidFill>
                <a:srgbClr val="0033CC"/>
              </a:solidFill>
              <a:latin typeface="Calibri"/>
              <a:ea typeface="Calibri"/>
              <a:cs typeface="Calibri"/>
              <a:sym typeface="Calibri"/>
            </a:endParaRPr>
          </a:p>
        </p:txBody>
      </p:sp>
      <p:sp>
        <p:nvSpPr>
          <p:cNvPr id="153" name="Google Shape;153;p22"/>
          <p:cNvSpPr txBox="1"/>
          <p:nvPr/>
        </p:nvSpPr>
        <p:spPr>
          <a:xfrm>
            <a:off x="2640100" y="2571750"/>
            <a:ext cx="14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3CC"/>
                </a:solidFill>
                <a:latin typeface="Calibri"/>
                <a:ea typeface="Calibri"/>
                <a:cs typeface="Calibri"/>
                <a:sym typeface="Calibri"/>
              </a:rPr>
              <a:t>Result from Exact Multiplication</a:t>
            </a:r>
            <a:endParaRPr>
              <a:solidFill>
                <a:srgbClr val="0033CC"/>
              </a:solidFill>
              <a:latin typeface="Calibri"/>
              <a:ea typeface="Calibri"/>
              <a:cs typeface="Calibri"/>
              <a:sym typeface="Calibri"/>
            </a:endParaRPr>
          </a:p>
        </p:txBody>
      </p:sp>
      <p:sp>
        <p:nvSpPr>
          <p:cNvPr id="154" name="Google Shape;154;p22"/>
          <p:cNvSpPr txBox="1"/>
          <p:nvPr/>
        </p:nvSpPr>
        <p:spPr>
          <a:xfrm>
            <a:off x="4118800" y="3999300"/>
            <a:ext cx="2103300" cy="61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rgbClr val="0033CC"/>
                </a:solidFill>
                <a:latin typeface="Calibri"/>
                <a:ea typeface="Calibri"/>
                <a:cs typeface="Calibri"/>
                <a:sym typeface="Calibri"/>
              </a:rPr>
              <a:t>Result from Approximate Multiplication</a:t>
            </a:r>
            <a:endParaRPr>
              <a:solidFill>
                <a:srgbClr val="0033CC"/>
              </a:solidFill>
              <a:latin typeface="Calibri"/>
              <a:ea typeface="Calibri"/>
              <a:cs typeface="Calibri"/>
              <a:sym typeface="Calibri"/>
            </a:endParaRPr>
          </a:p>
        </p:txBody>
      </p:sp>
      <p:pic>
        <p:nvPicPr>
          <p:cNvPr id="155" name="Google Shape;155;p22"/>
          <p:cNvPicPr preferRelativeResize="0"/>
          <p:nvPr/>
        </p:nvPicPr>
        <p:blipFill>
          <a:blip r:embed="rId6">
            <a:alphaModFix/>
          </a:blip>
          <a:stretch>
            <a:fillRect/>
          </a:stretch>
        </p:blipFill>
        <p:spPr>
          <a:xfrm>
            <a:off x="2299125" y="40000"/>
            <a:ext cx="2382325" cy="2382325"/>
          </a:xfrm>
          <a:prstGeom prst="rect">
            <a:avLst/>
          </a:prstGeom>
          <a:noFill/>
          <a:ln>
            <a:noFill/>
          </a:ln>
        </p:spPr>
      </p:pic>
      <p:sp>
        <p:nvSpPr>
          <p:cNvPr id="156" name="Google Shape;156;p22"/>
          <p:cNvSpPr txBox="1"/>
          <p:nvPr/>
        </p:nvSpPr>
        <p:spPr>
          <a:xfrm>
            <a:off x="4690925" y="975125"/>
            <a:ext cx="23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X  </a:t>
            </a:r>
            <a:endParaRPr b="1">
              <a:latin typeface="Calibri"/>
              <a:ea typeface="Calibri"/>
              <a:cs typeface="Calibri"/>
              <a:sym typeface="Calibri"/>
            </a:endParaRPr>
          </a:p>
        </p:txBody>
      </p:sp>
      <p:pic>
        <p:nvPicPr>
          <p:cNvPr id="157" name="Google Shape;157;p22"/>
          <p:cNvPicPr preferRelativeResize="0"/>
          <p:nvPr/>
        </p:nvPicPr>
        <p:blipFill>
          <a:blip r:embed="rId7">
            <a:alphaModFix/>
          </a:blip>
          <a:stretch>
            <a:fillRect/>
          </a:stretch>
        </p:blipFill>
        <p:spPr>
          <a:xfrm>
            <a:off x="4992093" y="88580"/>
            <a:ext cx="2268756" cy="22851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23"/>
          <p:cNvSpPr/>
          <p:nvPr/>
        </p:nvSpPr>
        <p:spPr>
          <a:xfrm>
            <a:off x="238" y="11"/>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163" name="Google Shape;163;p23"/>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64" name="Google Shape;164;p23"/>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65" name="Google Shape;165;p23"/>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66" name="Google Shape;166;p23"/>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67" name="Google Shape;167;p23"/>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168" name="Google Shape;168;p23"/>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169" name="Google Shape;169;p23"/>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70" name="Google Shape;170;p23"/>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171" name="Google Shape;171;p23"/>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5</a:t>
            </a:fld>
            <a:endParaRPr sz="600"/>
          </a:p>
        </p:txBody>
      </p:sp>
      <p:cxnSp>
        <p:nvCxnSpPr>
          <p:cNvPr id="172" name="Google Shape;172;p23"/>
          <p:cNvCxnSpPr>
            <a:stCxn id="173" idx="0"/>
            <a:endCxn id="174" idx="2"/>
          </p:cNvCxnSpPr>
          <p:nvPr/>
        </p:nvCxnSpPr>
        <p:spPr>
          <a:xfrm rot="-5400000">
            <a:off x="4103650" y="2190100"/>
            <a:ext cx="937200" cy="600"/>
          </a:xfrm>
          <a:prstGeom prst="bentConnector3">
            <a:avLst>
              <a:gd name="adj1" fmla="val 50000"/>
            </a:avLst>
          </a:prstGeom>
          <a:noFill/>
          <a:ln w="19050" cap="flat" cmpd="sng">
            <a:solidFill>
              <a:srgbClr val="C2C2C2"/>
            </a:solidFill>
            <a:prstDash val="solid"/>
            <a:miter lim="8000"/>
            <a:headEnd type="none" w="sm" len="sm"/>
            <a:tailEnd type="none" w="sm" len="sm"/>
          </a:ln>
        </p:spPr>
      </p:cxnSp>
      <p:cxnSp>
        <p:nvCxnSpPr>
          <p:cNvPr id="175" name="Google Shape;175;p23"/>
          <p:cNvCxnSpPr>
            <a:stCxn id="173" idx="2"/>
            <a:endCxn id="176" idx="0"/>
          </p:cNvCxnSpPr>
          <p:nvPr/>
        </p:nvCxnSpPr>
        <p:spPr>
          <a:xfrm rot="-5400000" flipH="1">
            <a:off x="5446750" y="2150500"/>
            <a:ext cx="760500" cy="2510100"/>
          </a:xfrm>
          <a:prstGeom prst="bentConnector3">
            <a:avLst>
              <a:gd name="adj1" fmla="val 50000"/>
            </a:avLst>
          </a:prstGeom>
          <a:noFill/>
          <a:ln w="19050" cap="flat" cmpd="sng">
            <a:solidFill>
              <a:srgbClr val="C2C2C2"/>
            </a:solidFill>
            <a:prstDash val="solid"/>
            <a:miter lim="8000"/>
            <a:headEnd type="none" w="sm" len="sm"/>
            <a:tailEnd type="none" w="sm" len="sm"/>
          </a:ln>
        </p:spPr>
      </p:cxnSp>
      <p:cxnSp>
        <p:nvCxnSpPr>
          <p:cNvPr id="177" name="Google Shape;177;p23"/>
          <p:cNvCxnSpPr>
            <a:stCxn id="178" idx="0"/>
            <a:endCxn id="173" idx="2"/>
          </p:cNvCxnSpPr>
          <p:nvPr/>
        </p:nvCxnSpPr>
        <p:spPr>
          <a:xfrm rot="-5400000">
            <a:off x="3016500" y="2230450"/>
            <a:ext cx="760500" cy="2350200"/>
          </a:xfrm>
          <a:prstGeom prst="bentConnector3">
            <a:avLst>
              <a:gd name="adj1" fmla="val 50000"/>
            </a:avLst>
          </a:prstGeom>
          <a:noFill/>
          <a:ln w="19050" cap="flat" cmpd="sng">
            <a:solidFill>
              <a:srgbClr val="C2C2C2"/>
            </a:solidFill>
            <a:prstDash val="solid"/>
            <a:miter lim="8000"/>
            <a:headEnd type="none" w="sm" len="sm"/>
            <a:tailEnd type="none" w="sm" len="sm"/>
          </a:ln>
        </p:spPr>
      </p:cxnSp>
      <p:sp>
        <p:nvSpPr>
          <p:cNvPr id="174" name="Google Shape;174;p23"/>
          <p:cNvSpPr txBox="1"/>
          <p:nvPr/>
        </p:nvSpPr>
        <p:spPr>
          <a:xfrm>
            <a:off x="3801750" y="1355500"/>
            <a:ext cx="1540500" cy="3663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D3D3D"/>
                </a:solidFill>
                <a:latin typeface="Roboto"/>
                <a:ea typeface="Roboto"/>
                <a:cs typeface="Roboto"/>
                <a:sym typeface="Roboto"/>
              </a:rPr>
              <a:t>ARITHMETIC CIRCUIT</a:t>
            </a:r>
            <a:endParaRPr sz="1000">
              <a:solidFill>
                <a:srgbClr val="3D3D3D"/>
              </a:solidFill>
              <a:latin typeface="Roboto"/>
              <a:ea typeface="Roboto"/>
              <a:cs typeface="Roboto"/>
              <a:sym typeface="Roboto"/>
            </a:endParaRPr>
          </a:p>
        </p:txBody>
      </p:sp>
      <p:sp>
        <p:nvSpPr>
          <p:cNvPr id="173" name="Google Shape;173;p23"/>
          <p:cNvSpPr txBox="1"/>
          <p:nvPr/>
        </p:nvSpPr>
        <p:spPr>
          <a:xfrm>
            <a:off x="3802900" y="2659000"/>
            <a:ext cx="1538100" cy="3663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D3D3D"/>
                </a:solidFill>
                <a:latin typeface="Roboto"/>
                <a:ea typeface="Roboto"/>
                <a:cs typeface="Roboto"/>
                <a:sym typeface="Roboto"/>
              </a:rPr>
              <a:t>MULTIPLIER</a:t>
            </a:r>
            <a:endParaRPr sz="1000">
              <a:solidFill>
                <a:srgbClr val="3D3D3D"/>
              </a:solidFill>
              <a:latin typeface="Roboto"/>
              <a:ea typeface="Roboto"/>
              <a:cs typeface="Roboto"/>
              <a:sym typeface="Roboto"/>
            </a:endParaRPr>
          </a:p>
        </p:txBody>
      </p:sp>
      <p:sp>
        <p:nvSpPr>
          <p:cNvPr id="176" name="Google Shape;176;p23"/>
          <p:cNvSpPr txBox="1"/>
          <p:nvPr/>
        </p:nvSpPr>
        <p:spPr>
          <a:xfrm>
            <a:off x="6312850" y="3785800"/>
            <a:ext cx="1538100" cy="3663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D3D3D"/>
                </a:solidFill>
                <a:latin typeface="Roboto"/>
                <a:ea typeface="Roboto"/>
                <a:cs typeface="Roboto"/>
                <a:sym typeface="Roboto"/>
              </a:rPr>
              <a:t>PARALLEL</a:t>
            </a:r>
            <a:endParaRPr sz="1000">
              <a:solidFill>
                <a:srgbClr val="3D3D3D"/>
              </a:solidFill>
              <a:latin typeface="Roboto"/>
              <a:ea typeface="Roboto"/>
              <a:cs typeface="Roboto"/>
              <a:sym typeface="Roboto"/>
            </a:endParaRPr>
          </a:p>
        </p:txBody>
      </p:sp>
      <p:sp>
        <p:nvSpPr>
          <p:cNvPr id="178" name="Google Shape;178;p23"/>
          <p:cNvSpPr txBox="1"/>
          <p:nvPr/>
        </p:nvSpPr>
        <p:spPr>
          <a:xfrm>
            <a:off x="1452600" y="3785800"/>
            <a:ext cx="1538100" cy="366300"/>
          </a:xfrm>
          <a:prstGeom prst="rect">
            <a:avLst/>
          </a:prstGeom>
          <a:noFill/>
          <a:ln w="19050"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D3D3D"/>
                </a:solidFill>
                <a:latin typeface="Roboto"/>
                <a:ea typeface="Roboto"/>
                <a:cs typeface="Roboto"/>
                <a:sym typeface="Roboto"/>
              </a:rPr>
              <a:t>SEQUENTIAL</a:t>
            </a:r>
            <a:endParaRPr sz="1000">
              <a:solidFill>
                <a:srgbClr val="3D3D3D"/>
              </a:solidFill>
              <a:latin typeface="Roboto"/>
              <a:ea typeface="Roboto"/>
              <a:cs typeface="Roboto"/>
              <a:sym typeface="Roboto"/>
            </a:endParaRPr>
          </a:p>
        </p:txBody>
      </p:sp>
      <p:sp>
        <p:nvSpPr>
          <p:cNvPr id="179" name="Google Shape;179;p23"/>
          <p:cNvSpPr txBox="1"/>
          <p:nvPr/>
        </p:nvSpPr>
        <p:spPr>
          <a:xfrm>
            <a:off x="1016025" y="4197663"/>
            <a:ext cx="292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rgbClr val="0033CC"/>
                </a:solidFill>
                <a:latin typeface="Calibri"/>
                <a:ea typeface="Calibri"/>
                <a:cs typeface="Calibri"/>
                <a:sym typeface="Calibri"/>
              </a:rPr>
              <a:t>(low power, their latency is very large)</a:t>
            </a:r>
            <a:endParaRPr sz="1200" i="1">
              <a:solidFill>
                <a:srgbClr val="0033CC"/>
              </a:solidFill>
              <a:latin typeface="Calibri"/>
              <a:ea typeface="Calibri"/>
              <a:cs typeface="Calibri"/>
              <a:sym typeface="Calibri"/>
            </a:endParaRPr>
          </a:p>
        </p:txBody>
      </p:sp>
      <p:sp>
        <p:nvSpPr>
          <p:cNvPr id="180" name="Google Shape;180;p23"/>
          <p:cNvSpPr txBox="1"/>
          <p:nvPr/>
        </p:nvSpPr>
        <p:spPr>
          <a:xfrm>
            <a:off x="5575600" y="4190600"/>
            <a:ext cx="292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rgbClr val="0033CC"/>
                </a:solidFill>
                <a:latin typeface="Calibri"/>
                <a:ea typeface="Calibri"/>
                <a:cs typeface="Calibri"/>
                <a:sym typeface="Calibri"/>
              </a:rPr>
              <a:t>(such as Wallace tree and Dadda) are fast while having high-power consumptions.</a:t>
            </a:r>
            <a:endParaRPr sz="1200" i="1">
              <a:solidFill>
                <a:srgbClr val="0033CC"/>
              </a:solidFill>
              <a:latin typeface="Calibri"/>
              <a:ea typeface="Calibri"/>
              <a:cs typeface="Calibri"/>
              <a:sym typeface="Calibri"/>
            </a:endParaRPr>
          </a:p>
        </p:txBody>
      </p:sp>
      <p:sp>
        <p:nvSpPr>
          <p:cNvPr id="181" name="Google Shape;181;p23"/>
          <p:cNvSpPr txBox="1"/>
          <p:nvPr/>
        </p:nvSpPr>
        <p:spPr>
          <a:xfrm>
            <a:off x="667000" y="649850"/>
            <a:ext cx="4674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404040"/>
                </a:solidFill>
              </a:rPr>
              <a:t>EXISTING METHOD</a:t>
            </a:r>
            <a:endParaRPr sz="2300" b="1">
              <a:solidFill>
                <a:srgbClr val="404040"/>
              </a:solidFill>
            </a:endParaRPr>
          </a:p>
        </p:txBody>
      </p:sp>
      <p:sp>
        <p:nvSpPr>
          <p:cNvPr id="182" name="Google Shape;182;p23"/>
          <p:cNvSpPr txBox="1"/>
          <p:nvPr/>
        </p:nvSpPr>
        <p:spPr>
          <a:xfrm>
            <a:off x="5559675" y="2422350"/>
            <a:ext cx="345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rgbClr val="0033CC"/>
                </a:solidFill>
                <a:latin typeface="Calibri"/>
                <a:ea typeface="Calibri"/>
                <a:cs typeface="Calibri"/>
                <a:sym typeface="Calibri"/>
              </a:rPr>
              <a:t>The multiplier is one of the main blocks, which is widely used in different applications especially signal processing applications</a:t>
            </a:r>
            <a:endParaRPr sz="1200" i="1">
              <a:solidFill>
                <a:srgbClr val="0033C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86"/>
        <p:cNvGrpSpPr/>
        <p:nvPr/>
      </p:nvGrpSpPr>
      <p:grpSpPr>
        <a:xfrm>
          <a:off x="0" y="0"/>
          <a:ext cx="0" cy="0"/>
          <a:chOff x="0" y="0"/>
          <a:chExt cx="0" cy="0"/>
        </a:xfrm>
      </p:grpSpPr>
      <p:sp>
        <p:nvSpPr>
          <p:cNvPr id="187" name="Google Shape;187;p24"/>
          <p:cNvSpPr/>
          <p:nvPr/>
        </p:nvSpPr>
        <p:spPr>
          <a:xfrm>
            <a:off x="0" y="27436"/>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0000FF"/>
              </a:solidFill>
              <a:latin typeface="Calibri"/>
              <a:ea typeface="Calibri"/>
              <a:cs typeface="Calibri"/>
              <a:sym typeface="Calibri"/>
            </a:endParaRPr>
          </a:p>
        </p:txBody>
      </p:sp>
      <p:sp>
        <p:nvSpPr>
          <p:cNvPr id="188" name="Google Shape;188;p24"/>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89" name="Google Shape;189;p24"/>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90" name="Google Shape;190;p2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91" name="Google Shape;191;p24"/>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92" name="Google Shape;192;p24"/>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193" name="Google Shape;193;p24"/>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194" name="Google Shape;194;p24"/>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195" name="Google Shape;195;p24"/>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196" name="Google Shape;196;p24"/>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6</a:t>
            </a:fld>
            <a:endParaRPr sz="600"/>
          </a:p>
        </p:txBody>
      </p:sp>
      <p:sp>
        <p:nvSpPr>
          <p:cNvPr id="197" name="Google Shape;197;p24"/>
          <p:cNvSpPr txBox="1"/>
          <p:nvPr/>
        </p:nvSpPr>
        <p:spPr>
          <a:xfrm>
            <a:off x="268325" y="784350"/>
            <a:ext cx="858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To reduce the delay of the partial product summation stage of parallel multipliers, 4:2 and 5:2 compressors are widely employed.</a:t>
            </a:r>
            <a:endParaRPr>
              <a:latin typeface="Calibri"/>
              <a:ea typeface="Calibri"/>
              <a:cs typeface="Calibri"/>
              <a:sym typeface="Calibri"/>
            </a:endParaRPr>
          </a:p>
        </p:txBody>
      </p:sp>
      <p:pic>
        <p:nvPicPr>
          <p:cNvPr id="198" name="Google Shape;198;p24"/>
          <p:cNvPicPr preferRelativeResize="0"/>
          <p:nvPr/>
        </p:nvPicPr>
        <p:blipFill>
          <a:blip r:embed="rId4">
            <a:alphaModFix/>
          </a:blip>
          <a:stretch>
            <a:fillRect/>
          </a:stretch>
        </p:blipFill>
        <p:spPr>
          <a:xfrm>
            <a:off x="4148404" y="1724329"/>
            <a:ext cx="4408225" cy="2110450"/>
          </a:xfrm>
          <a:prstGeom prst="rect">
            <a:avLst/>
          </a:prstGeom>
          <a:noFill/>
          <a:ln>
            <a:noFill/>
          </a:ln>
        </p:spPr>
      </p:pic>
      <p:sp>
        <p:nvSpPr>
          <p:cNvPr id="199" name="Google Shape;199;p24"/>
          <p:cNvSpPr txBox="1"/>
          <p:nvPr/>
        </p:nvSpPr>
        <p:spPr>
          <a:xfrm>
            <a:off x="4599275" y="3830950"/>
            <a:ext cx="3681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rgbClr val="0000FF"/>
                </a:solidFill>
                <a:latin typeface="Calibri"/>
                <a:ea typeface="Calibri"/>
                <a:cs typeface="Calibri"/>
                <a:sym typeface="Calibri"/>
              </a:rPr>
              <a:t>Compressor chain</a:t>
            </a:r>
            <a:endParaRPr sz="1600" i="1">
              <a:solidFill>
                <a:srgbClr val="0000FF"/>
              </a:solidFill>
              <a:latin typeface="Calibri"/>
              <a:ea typeface="Calibri"/>
              <a:cs typeface="Calibri"/>
              <a:sym typeface="Calibri"/>
            </a:endParaRPr>
          </a:p>
        </p:txBody>
      </p:sp>
      <p:pic>
        <p:nvPicPr>
          <p:cNvPr id="200" name="Google Shape;200;p24"/>
          <p:cNvPicPr preferRelativeResize="0"/>
          <p:nvPr/>
        </p:nvPicPr>
        <p:blipFill>
          <a:blip r:embed="rId5">
            <a:alphaModFix/>
          </a:blip>
          <a:stretch>
            <a:fillRect/>
          </a:stretch>
        </p:blipFill>
        <p:spPr>
          <a:xfrm>
            <a:off x="778950" y="1761225"/>
            <a:ext cx="1781400" cy="23964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4"/>
        <p:cNvGrpSpPr/>
        <p:nvPr/>
      </p:nvGrpSpPr>
      <p:grpSpPr>
        <a:xfrm>
          <a:off x="0" y="0"/>
          <a:ext cx="0" cy="0"/>
          <a:chOff x="0" y="0"/>
          <a:chExt cx="0" cy="0"/>
        </a:xfrm>
      </p:grpSpPr>
      <p:sp>
        <p:nvSpPr>
          <p:cNvPr id="205" name="Google Shape;205;p25"/>
          <p:cNvSpPr/>
          <p:nvPr/>
        </p:nvSpPr>
        <p:spPr>
          <a:xfrm>
            <a:off x="0" y="27436"/>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06" name="Google Shape;206;p25"/>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07" name="Google Shape;207;p25"/>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08" name="Google Shape;208;p2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09" name="Google Shape;209;p25"/>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10" name="Google Shape;210;p25"/>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11" name="Google Shape;211;p25"/>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12" name="Google Shape;212;p25"/>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13" name="Google Shape;213;p25"/>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14" name="Google Shape;214;p25"/>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7</a:t>
            </a:fld>
            <a:endParaRPr sz="600"/>
          </a:p>
        </p:txBody>
      </p:sp>
      <p:sp>
        <p:nvSpPr>
          <p:cNvPr id="215" name="Google Shape;215;p25"/>
          <p:cNvSpPr txBox="1"/>
          <p:nvPr/>
        </p:nvSpPr>
        <p:spPr>
          <a:xfrm>
            <a:off x="243525" y="1131225"/>
            <a:ext cx="57912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404040"/>
                </a:solidFill>
                <a:latin typeface="Calibri"/>
                <a:ea typeface="Calibri"/>
                <a:cs typeface="Calibri"/>
                <a:sym typeface="Calibri"/>
              </a:rPr>
              <a:t>The general structure of an exact 4 : 2 compressor is shown in Figure . </a:t>
            </a:r>
            <a:endParaRPr sz="1700">
              <a:solidFill>
                <a:srgbClr val="404040"/>
              </a:solidFill>
              <a:latin typeface="Calibri"/>
              <a:ea typeface="Calibri"/>
              <a:cs typeface="Calibri"/>
              <a:sym typeface="Calibri"/>
            </a:endParaRPr>
          </a:p>
          <a:p>
            <a:pPr marL="0" lvl="0" indent="0" algn="l" rtl="0">
              <a:spcBef>
                <a:spcPts val="0"/>
              </a:spcBef>
              <a:spcAft>
                <a:spcPts val="0"/>
              </a:spcAft>
              <a:buNone/>
            </a:pPr>
            <a:endParaRPr sz="1700">
              <a:solidFill>
                <a:srgbClr val="404040"/>
              </a:solidFill>
              <a:latin typeface="Calibri"/>
              <a:ea typeface="Calibri"/>
              <a:cs typeface="Calibri"/>
              <a:sym typeface="Calibri"/>
            </a:endParaRPr>
          </a:p>
          <a:p>
            <a:pPr marL="0" lvl="0" indent="0" algn="l" rtl="0">
              <a:spcBef>
                <a:spcPts val="0"/>
              </a:spcBef>
              <a:spcAft>
                <a:spcPts val="0"/>
              </a:spcAft>
              <a:buNone/>
            </a:pPr>
            <a:r>
              <a:rPr lang="en" sz="1700">
                <a:solidFill>
                  <a:srgbClr val="404040"/>
                </a:solidFill>
                <a:latin typeface="Calibri"/>
                <a:ea typeface="Calibri"/>
                <a:cs typeface="Calibri"/>
                <a:sym typeface="Calibri"/>
              </a:rPr>
              <a:t>It comprises of five inputs, three outputs and two cascaded full adders. A1, A2, A3, A4 and CIN are the inputs and COUT , CARRY and SUM are the outputs of the exact 4:2 compressor. </a:t>
            </a:r>
            <a:endParaRPr sz="1700">
              <a:solidFill>
                <a:srgbClr val="404040"/>
              </a:solidFill>
              <a:latin typeface="Calibri"/>
              <a:ea typeface="Calibri"/>
              <a:cs typeface="Calibri"/>
              <a:sym typeface="Calibri"/>
            </a:endParaRPr>
          </a:p>
          <a:p>
            <a:pPr marL="0" lvl="0" indent="0" algn="l" rtl="0">
              <a:spcBef>
                <a:spcPts val="0"/>
              </a:spcBef>
              <a:spcAft>
                <a:spcPts val="0"/>
              </a:spcAft>
              <a:buNone/>
            </a:pPr>
            <a:r>
              <a:rPr lang="en" sz="1700">
                <a:solidFill>
                  <a:srgbClr val="404040"/>
                </a:solidFill>
                <a:latin typeface="Calibri"/>
                <a:ea typeface="Calibri"/>
                <a:cs typeface="Calibri"/>
                <a:sym typeface="Calibri"/>
              </a:rPr>
              <a:t>COUT , CARRY and SUM are given as </a:t>
            </a:r>
            <a:endParaRPr sz="1700">
              <a:solidFill>
                <a:srgbClr val="404040"/>
              </a:solidFill>
              <a:latin typeface="Calibri"/>
              <a:ea typeface="Calibri"/>
              <a:cs typeface="Calibri"/>
              <a:sym typeface="Calibri"/>
            </a:endParaRPr>
          </a:p>
          <a:p>
            <a:pPr marL="0" lvl="0" indent="0" algn="l" rtl="0">
              <a:spcBef>
                <a:spcPts val="0"/>
              </a:spcBef>
              <a:spcAft>
                <a:spcPts val="0"/>
              </a:spcAft>
              <a:buNone/>
            </a:pPr>
            <a:endParaRPr sz="1700">
              <a:solidFill>
                <a:srgbClr val="404040"/>
              </a:solidFill>
              <a:latin typeface="Calibri"/>
              <a:ea typeface="Calibri"/>
              <a:cs typeface="Calibri"/>
              <a:sym typeface="Calibri"/>
            </a:endParaRPr>
          </a:p>
          <a:p>
            <a:pPr marL="0" lvl="0" indent="0" algn="l" rtl="0">
              <a:spcBef>
                <a:spcPts val="0"/>
              </a:spcBef>
              <a:spcAft>
                <a:spcPts val="0"/>
              </a:spcAft>
              <a:buNone/>
            </a:pPr>
            <a:r>
              <a:rPr lang="en" sz="1700">
                <a:solidFill>
                  <a:srgbClr val="404040"/>
                </a:solidFill>
                <a:latin typeface="Calibri"/>
                <a:ea typeface="Calibri"/>
                <a:cs typeface="Calibri"/>
                <a:sym typeface="Calibri"/>
              </a:rPr>
              <a:t>COUT = A3(A1 ⊕ A2) + A1(A1 ⊕ A2)</a:t>
            </a:r>
            <a:endParaRPr sz="1700">
              <a:solidFill>
                <a:srgbClr val="404040"/>
              </a:solidFill>
              <a:latin typeface="Calibri"/>
              <a:ea typeface="Calibri"/>
              <a:cs typeface="Calibri"/>
              <a:sym typeface="Calibri"/>
            </a:endParaRPr>
          </a:p>
          <a:p>
            <a:pPr marL="0" lvl="0" indent="0" algn="l" rtl="0">
              <a:spcBef>
                <a:spcPts val="0"/>
              </a:spcBef>
              <a:spcAft>
                <a:spcPts val="0"/>
              </a:spcAft>
              <a:buNone/>
            </a:pPr>
            <a:r>
              <a:rPr lang="en" sz="1700">
                <a:solidFill>
                  <a:srgbClr val="404040"/>
                </a:solidFill>
                <a:latin typeface="Calibri"/>
                <a:ea typeface="Calibri"/>
                <a:cs typeface="Calibri"/>
                <a:sym typeface="Calibri"/>
              </a:rPr>
              <a:t>CARRY = CIN (A1 ⊕ A2 ⊕ A3 ⊕ A4) +A4(A1 ⊕ A2 ⊕ A3 ⊕ A4) </a:t>
            </a:r>
            <a:endParaRPr sz="1700">
              <a:solidFill>
                <a:srgbClr val="404040"/>
              </a:solidFill>
              <a:latin typeface="Calibri"/>
              <a:ea typeface="Calibri"/>
              <a:cs typeface="Calibri"/>
              <a:sym typeface="Calibri"/>
            </a:endParaRPr>
          </a:p>
          <a:p>
            <a:pPr marL="0" lvl="0" indent="0" algn="l" rtl="0">
              <a:spcBef>
                <a:spcPts val="0"/>
              </a:spcBef>
              <a:spcAft>
                <a:spcPts val="0"/>
              </a:spcAft>
              <a:buNone/>
            </a:pPr>
            <a:r>
              <a:rPr lang="en" sz="1700">
                <a:solidFill>
                  <a:srgbClr val="404040"/>
                </a:solidFill>
                <a:latin typeface="Calibri"/>
                <a:ea typeface="Calibri"/>
                <a:cs typeface="Calibri"/>
                <a:sym typeface="Calibri"/>
              </a:rPr>
              <a:t>SUM = CIN ⊕ A1 ⊕ A2 ⊕ A3 ⊕ A4 (3)</a:t>
            </a:r>
            <a:endParaRPr sz="1700">
              <a:solidFill>
                <a:srgbClr val="404040"/>
              </a:solidFill>
              <a:latin typeface="Calibri"/>
              <a:ea typeface="Calibri"/>
              <a:cs typeface="Calibri"/>
              <a:sym typeface="Calibri"/>
            </a:endParaRPr>
          </a:p>
        </p:txBody>
      </p:sp>
      <p:pic>
        <p:nvPicPr>
          <p:cNvPr id="216" name="Google Shape;216;p25"/>
          <p:cNvPicPr preferRelativeResize="0"/>
          <p:nvPr/>
        </p:nvPicPr>
        <p:blipFill rotWithShape="1">
          <a:blip r:embed="rId4">
            <a:alphaModFix/>
          </a:blip>
          <a:srcRect r="16977"/>
          <a:stretch/>
        </p:blipFill>
        <p:spPr>
          <a:xfrm>
            <a:off x="6034732" y="997850"/>
            <a:ext cx="3019544" cy="2966950"/>
          </a:xfrm>
          <a:prstGeom prst="rect">
            <a:avLst/>
          </a:prstGeom>
          <a:noFill/>
          <a:ln>
            <a:noFill/>
          </a:ln>
        </p:spPr>
      </p:pic>
      <p:sp>
        <p:nvSpPr>
          <p:cNvPr id="217" name="Google Shape;217;p25"/>
          <p:cNvSpPr txBox="1"/>
          <p:nvPr/>
        </p:nvSpPr>
        <p:spPr>
          <a:xfrm>
            <a:off x="6184150" y="4012350"/>
            <a:ext cx="301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solidFill>
                  <a:srgbClr val="0000FF"/>
                </a:solidFill>
                <a:latin typeface="Times New Roman"/>
                <a:ea typeface="Times New Roman"/>
                <a:cs typeface="Times New Roman"/>
                <a:sym typeface="Times New Roman"/>
              </a:rPr>
              <a:t>Structure of the conventional exact  4:2                   </a:t>
            </a:r>
            <a:endParaRPr sz="1200" i="1">
              <a:solidFill>
                <a:srgbClr val="0000FF"/>
              </a:solidFill>
              <a:latin typeface="Times New Roman"/>
              <a:ea typeface="Times New Roman"/>
              <a:cs typeface="Times New Roman"/>
              <a:sym typeface="Times New Roman"/>
            </a:endParaRPr>
          </a:p>
          <a:p>
            <a:pPr marL="0" lvl="0" indent="0" algn="l" rtl="0">
              <a:spcBef>
                <a:spcPts val="0"/>
              </a:spcBef>
              <a:spcAft>
                <a:spcPts val="0"/>
              </a:spcAft>
              <a:buNone/>
            </a:pPr>
            <a:r>
              <a:rPr lang="en" sz="1200" i="1">
                <a:solidFill>
                  <a:srgbClr val="0000FF"/>
                </a:solidFill>
                <a:latin typeface="Times New Roman"/>
                <a:ea typeface="Times New Roman"/>
                <a:cs typeface="Times New Roman"/>
                <a:sym typeface="Times New Roman"/>
              </a:rPr>
              <a:t>                      compressor</a:t>
            </a:r>
            <a:endParaRPr i="1">
              <a:solidFill>
                <a:srgbClr val="0000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26"/>
          <p:cNvSpPr/>
          <p:nvPr/>
        </p:nvSpPr>
        <p:spPr>
          <a:xfrm>
            <a:off x="0" y="27436"/>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23" name="Google Shape;223;p26"/>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24" name="Google Shape;224;p26"/>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25" name="Google Shape;225;p2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26" name="Google Shape;226;p26"/>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27" name="Google Shape;227;p26"/>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28" name="Google Shape;228;p26"/>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29" name="Google Shape;229;p26"/>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30" name="Google Shape;230;p26"/>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31" name="Google Shape;231;p26"/>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8</a:t>
            </a:fld>
            <a:endParaRPr sz="600"/>
          </a:p>
        </p:txBody>
      </p:sp>
      <p:sp>
        <p:nvSpPr>
          <p:cNvPr id="232" name="Google Shape;232;p26"/>
          <p:cNvSpPr txBox="1"/>
          <p:nvPr/>
        </p:nvSpPr>
        <p:spPr>
          <a:xfrm>
            <a:off x="334650" y="734275"/>
            <a:ext cx="8474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404040"/>
                </a:solidFill>
                <a:latin typeface="Times New Roman"/>
                <a:ea typeface="Times New Roman"/>
                <a:cs typeface="Times New Roman"/>
                <a:sym typeface="Times New Roman"/>
              </a:rPr>
              <a:t>Multiplication involves mainly 3 steps </a:t>
            </a:r>
            <a:endParaRPr sz="2000">
              <a:solidFill>
                <a:srgbClr val="404040"/>
              </a:solidFill>
              <a:latin typeface="Times New Roman"/>
              <a:ea typeface="Times New Roman"/>
              <a:cs typeface="Times New Roman"/>
              <a:sym typeface="Times New Roman"/>
            </a:endParaRPr>
          </a:p>
          <a:p>
            <a:pPr marL="457200" lvl="0" indent="-355600" algn="l" rtl="0">
              <a:spcBef>
                <a:spcPts val="0"/>
              </a:spcBef>
              <a:spcAft>
                <a:spcPts val="0"/>
              </a:spcAft>
              <a:buClr>
                <a:srgbClr val="404040"/>
              </a:buClr>
              <a:buSzPts val="2000"/>
              <a:buFont typeface="Times New Roman"/>
              <a:buChar char="●"/>
            </a:pPr>
            <a:r>
              <a:rPr lang="en" sz="2000">
                <a:solidFill>
                  <a:srgbClr val="404040"/>
                </a:solidFill>
                <a:latin typeface="Times New Roman"/>
                <a:ea typeface="Times New Roman"/>
                <a:cs typeface="Times New Roman"/>
                <a:sym typeface="Times New Roman"/>
              </a:rPr>
              <a:t>Partial product generation </a:t>
            </a:r>
            <a:endParaRPr sz="2000">
              <a:solidFill>
                <a:srgbClr val="404040"/>
              </a:solidFill>
              <a:latin typeface="Times New Roman"/>
              <a:ea typeface="Times New Roman"/>
              <a:cs typeface="Times New Roman"/>
              <a:sym typeface="Times New Roman"/>
            </a:endParaRPr>
          </a:p>
          <a:p>
            <a:pPr marL="457200" lvl="0" indent="-355600" algn="l" rtl="0">
              <a:spcBef>
                <a:spcPts val="0"/>
              </a:spcBef>
              <a:spcAft>
                <a:spcPts val="0"/>
              </a:spcAft>
              <a:buClr>
                <a:srgbClr val="404040"/>
              </a:buClr>
              <a:buSzPts val="2000"/>
              <a:buFont typeface="Times New Roman"/>
              <a:buChar char="●"/>
            </a:pPr>
            <a:r>
              <a:rPr lang="en" sz="2000">
                <a:solidFill>
                  <a:srgbClr val="404040"/>
                </a:solidFill>
                <a:latin typeface="Times New Roman"/>
                <a:ea typeface="Times New Roman"/>
                <a:cs typeface="Times New Roman"/>
                <a:sym typeface="Times New Roman"/>
              </a:rPr>
              <a:t>Partial product reduction </a:t>
            </a:r>
            <a:endParaRPr sz="2000">
              <a:solidFill>
                <a:srgbClr val="404040"/>
              </a:solidFill>
              <a:latin typeface="Times New Roman"/>
              <a:ea typeface="Times New Roman"/>
              <a:cs typeface="Times New Roman"/>
              <a:sym typeface="Times New Roman"/>
            </a:endParaRPr>
          </a:p>
          <a:p>
            <a:pPr marL="457200" lvl="0" indent="-355600" algn="l" rtl="0">
              <a:spcBef>
                <a:spcPts val="0"/>
              </a:spcBef>
              <a:spcAft>
                <a:spcPts val="0"/>
              </a:spcAft>
              <a:buClr>
                <a:srgbClr val="404040"/>
              </a:buClr>
              <a:buSzPts val="2000"/>
              <a:buFont typeface="Times New Roman"/>
              <a:buChar char="●"/>
            </a:pPr>
            <a:r>
              <a:rPr lang="en" sz="2000">
                <a:solidFill>
                  <a:srgbClr val="404040"/>
                </a:solidFill>
                <a:latin typeface="Times New Roman"/>
                <a:ea typeface="Times New Roman"/>
                <a:cs typeface="Times New Roman"/>
                <a:sym typeface="Times New Roman"/>
              </a:rPr>
              <a:t>Final addition</a:t>
            </a:r>
            <a:endParaRPr sz="2200">
              <a:solidFill>
                <a:srgbClr val="404040"/>
              </a:solidFill>
              <a:latin typeface="Calibri"/>
              <a:ea typeface="Calibri"/>
              <a:cs typeface="Calibri"/>
              <a:sym typeface="Calibri"/>
            </a:endParaRPr>
          </a:p>
        </p:txBody>
      </p:sp>
      <p:pic>
        <p:nvPicPr>
          <p:cNvPr id="233" name="Google Shape;233;p26"/>
          <p:cNvPicPr preferRelativeResize="0"/>
          <p:nvPr/>
        </p:nvPicPr>
        <p:blipFill>
          <a:blip r:embed="rId4">
            <a:alphaModFix/>
          </a:blip>
          <a:stretch>
            <a:fillRect/>
          </a:stretch>
        </p:blipFill>
        <p:spPr>
          <a:xfrm>
            <a:off x="3594325" y="1434275"/>
            <a:ext cx="5379501" cy="314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Google Shape;238;p27"/>
          <p:cNvSpPr/>
          <p:nvPr/>
        </p:nvSpPr>
        <p:spPr>
          <a:xfrm>
            <a:off x="0" y="27436"/>
            <a:ext cx="9144000" cy="5143500"/>
          </a:xfrm>
          <a:prstGeom prst="rect">
            <a:avLst/>
          </a:prstGeom>
          <a:solidFill>
            <a:schemeClr val="lt1">
              <a:alpha val="98820"/>
            </a:schemeClr>
          </a:solidFill>
          <a:ln w="76200" cap="flat" cmpd="sng">
            <a:solidFill>
              <a:srgbClr val="005893"/>
            </a:solidFill>
            <a:prstDash val="solid"/>
            <a:round/>
            <a:headEnd type="none" w="sm" len="sm"/>
            <a:tailEnd type="none" w="sm" len="sm"/>
          </a:ln>
        </p:spPr>
        <p:txBody>
          <a:bodyPr spcFirstLastPara="1" wrap="square" lIns="41575" tIns="20775" rIns="41575" bIns="20775" anchor="ctr" anchorCtr="0">
            <a:noAutofit/>
          </a:bodyPr>
          <a:lstStyle/>
          <a:p>
            <a:pPr marL="0" marR="0" lvl="0" indent="0" algn="ctr" rtl="0">
              <a:spcBef>
                <a:spcPts val="0"/>
              </a:spcBef>
              <a:spcAft>
                <a:spcPts val="0"/>
              </a:spcAft>
              <a:buNone/>
            </a:pPr>
            <a:endParaRPr sz="800">
              <a:solidFill>
                <a:srgbClr val="681748"/>
              </a:solidFill>
              <a:latin typeface="Calibri"/>
              <a:ea typeface="Calibri"/>
              <a:cs typeface="Calibri"/>
              <a:sym typeface="Calibri"/>
            </a:endParaRPr>
          </a:p>
        </p:txBody>
      </p:sp>
      <p:sp>
        <p:nvSpPr>
          <p:cNvPr id="239" name="Google Shape;239;p27"/>
          <p:cNvSpPr/>
          <p:nvPr/>
        </p:nvSpPr>
        <p:spPr>
          <a:xfrm>
            <a:off x="458500"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40" name="Google Shape;240;p27"/>
          <p:cNvSpPr/>
          <p:nvPr/>
        </p:nvSpPr>
        <p:spPr>
          <a:xfrm>
            <a:off x="457056"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41" name="Google Shape;241;p27"/>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42" name="Google Shape;242;p27"/>
          <p:cNvSpPr/>
          <p:nvPr/>
        </p:nvSpPr>
        <p:spPr>
          <a:xfrm>
            <a:off x="1363947"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243" name="Google Shape;243;p27"/>
          <p:cNvSpPr txBox="1"/>
          <p:nvPr/>
        </p:nvSpPr>
        <p:spPr>
          <a:xfrm>
            <a:off x="828910" y="199271"/>
            <a:ext cx="623700" cy="223800"/>
          </a:xfrm>
          <a:prstGeom prst="rect">
            <a:avLst/>
          </a:prstGeom>
          <a:noFill/>
          <a:ln>
            <a:noFill/>
          </a:ln>
        </p:spPr>
        <p:txBody>
          <a:bodyPr spcFirstLastPara="1" wrap="square" lIns="0" tIns="7800" rIns="0" bIns="0" anchor="t" anchorCtr="0">
            <a:spAutoFit/>
          </a:bodyPr>
          <a:lstStyle/>
          <a:p>
            <a:pPr marL="0" marR="0" lvl="0" indent="0" algn="l" rtl="0">
              <a:lnSpc>
                <a:spcPct val="111562"/>
              </a:lnSpc>
              <a:spcBef>
                <a:spcPts val="0"/>
              </a:spcBef>
              <a:spcAft>
                <a:spcPts val="0"/>
              </a:spcAft>
              <a:buNone/>
            </a:pPr>
            <a:r>
              <a:rPr lang="en" sz="700" b="1">
                <a:solidFill>
                  <a:srgbClr val="231F20"/>
                </a:solidFill>
                <a:latin typeface="Helvetica Neue"/>
                <a:ea typeface="Helvetica Neue"/>
                <a:cs typeface="Helvetica Neue"/>
                <a:sym typeface="Helvetica Neue"/>
              </a:rPr>
              <a:t>RV College of</a:t>
            </a:r>
            <a:endParaRPr sz="600"/>
          </a:p>
          <a:p>
            <a:pPr marL="0" marR="0" lvl="0" indent="0" algn="l" rtl="0">
              <a:lnSpc>
                <a:spcPct val="111562"/>
              </a:lnSpc>
              <a:spcBef>
                <a:spcPts val="100"/>
              </a:spcBef>
              <a:spcAft>
                <a:spcPts val="0"/>
              </a:spcAft>
              <a:buNone/>
            </a:pPr>
            <a:r>
              <a:rPr lang="en" sz="700" b="1">
                <a:solidFill>
                  <a:srgbClr val="231F20"/>
                </a:solidFill>
                <a:latin typeface="Helvetica Neue"/>
                <a:ea typeface="Helvetica Neue"/>
                <a:cs typeface="Helvetica Neue"/>
                <a:sym typeface="Helvetica Neue"/>
              </a:rPr>
              <a:t>Engineering </a:t>
            </a:r>
            <a:endParaRPr sz="700" b="1">
              <a:solidFill>
                <a:schemeClr val="dk1"/>
              </a:solidFill>
              <a:latin typeface="Helvetica Neue"/>
              <a:ea typeface="Helvetica Neue"/>
              <a:cs typeface="Helvetica Neue"/>
              <a:sym typeface="Helvetica Neue"/>
            </a:endParaRPr>
          </a:p>
        </p:txBody>
      </p:sp>
      <p:sp>
        <p:nvSpPr>
          <p:cNvPr id="244" name="Google Shape;244;p27"/>
          <p:cNvSpPr txBox="1">
            <a:spLocks noGrp="1"/>
          </p:cNvSpPr>
          <p:nvPr>
            <p:ph type="title"/>
          </p:nvPr>
        </p:nvSpPr>
        <p:spPr>
          <a:xfrm>
            <a:off x="7206027" y="185553"/>
            <a:ext cx="1673700" cy="2100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en" sz="600">
                <a:latin typeface="Playfair Display"/>
                <a:ea typeface="Playfair Display"/>
                <a:cs typeface="Playfair Display"/>
                <a:sym typeface="Playfair Display"/>
              </a:rPr>
              <a:t>Go, change the world</a:t>
            </a:r>
            <a:endParaRPr sz="600"/>
          </a:p>
        </p:txBody>
      </p:sp>
      <p:sp>
        <p:nvSpPr>
          <p:cNvPr id="245" name="Google Shape;245;p27"/>
          <p:cNvSpPr txBox="1">
            <a:spLocks noGrp="1"/>
          </p:cNvSpPr>
          <p:nvPr>
            <p:ph type="dt" idx="10"/>
          </p:nvPr>
        </p:nvSpPr>
        <p:spPr>
          <a:xfrm>
            <a:off x="457056" y="4783224"/>
            <a:ext cx="2103300" cy="126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t>6/18/2021</a:t>
            </a:r>
            <a:endParaRPr sz="600"/>
          </a:p>
        </p:txBody>
      </p:sp>
      <p:sp>
        <p:nvSpPr>
          <p:cNvPr id="246" name="Google Shape;246;p27"/>
          <p:cNvSpPr txBox="1">
            <a:spLocks noGrp="1"/>
          </p:cNvSpPr>
          <p:nvPr>
            <p:ph type="ftr" idx="11"/>
          </p:nvPr>
        </p:nvSpPr>
        <p:spPr>
          <a:xfrm>
            <a:off x="3109133" y="4783224"/>
            <a:ext cx="2925600" cy="25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600"/>
              <a:t>Department of ECE</a:t>
            </a:r>
            <a:endParaRPr sz="600"/>
          </a:p>
        </p:txBody>
      </p:sp>
      <p:sp>
        <p:nvSpPr>
          <p:cNvPr id="247" name="Google Shape;247;p27"/>
          <p:cNvSpPr txBox="1">
            <a:spLocks noGrp="1"/>
          </p:cNvSpPr>
          <p:nvPr>
            <p:ph type="sldNum" idx="12"/>
          </p:nvPr>
        </p:nvSpPr>
        <p:spPr>
          <a:xfrm>
            <a:off x="6583622" y="4783224"/>
            <a:ext cx="2103300" cy="2577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sz="600"/>
              <a:t>9</a:t>
            </a:fld>
            <a:endParaRPr sz="600"/>
          </a:p>
        </p:txBody>
      </p:sp>
      <p:sp>
        <p:nvSpPr>
          <p:cNvPr id="248" name="Google Shape;248;p27"/>
          <p:cNvSpPr txBox="1"/>
          <p:nvPr/>
        </p:nvSpPr>
        <p:spPr>
          <a:xfrm>
            <a:off x="1067075" y="1426013"/>
            <a:ext cx="7364700" cy="9666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1000"/>
              </a:spcBef>
              <a:spcAft>
                <a:spcPts val="0"/>
              </a:spcAft>
              <a:buClr>
                <a:srgbClr val="404040"/>
              </a:buClr>
              <a:buSzPts val="1600"/>
              <a:buChar char="●"/>
            </a:pPr>
            <a:r>
              <a:rPr lang="en" sz="1600">
                <a:solidFill>
                  <a:srgbClr val="404040"/>
                </a:solidFill>
              </a:rPr>
              <a:t>Power  consumption is more .</a:t>
            </a:r>
            <a:endParaRPr sz="1600">
              <a:solidFill>
                <a:srgbClr val="404040"/>
              </a:solidFill>
            </a:endParaRPr>
          </a:p>
          <a:p>
            <a:pPr marL="457200" lvl="0" indent="-330200" algn="just" rtl="0">
              <a:lnSpc>
                <a:spcPct val="115000"/>
              </a:lnSpc>
              <a:spcBef>
                <a:spcPts val="0"/>
              </a:spcBef>
              <a:spcAft>
                <a:spcPts val="0"/>
              </a:spcAft>
              <a:buClr>
                <a:srgbClr val="404040"/>
              </a:buClr>
              <a:buSzPts val="1600"/>
              <a:buChar char="●"/>
            </a:pPr>
            <a:r>
              <a:rPr lang="en" sz="1600">
                <a:solidFill>
                  <a:srgbClr val="404040"/>
                </a:solidFill>
              </a:rPr>
              <a:t>Area efficiency is less. </a:t>
            </a:r>
            <a:endParaRPr sz="1600">
              <a:solidFill>
                <a:srgbClr val="404040"/>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249" name="Google Shape;249;p27"/>
          <p:cNvSpPr txBox="1"/>
          <p:nvPr/>
        </p:nvSpPr>
        <p:spPr>
          <a:xfrm>
            <a:off x="681150" y="894275"/>
            <a:ext cx="5717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0033CC"/>
                </a:solidFill>
              </a:rPr>
              <a:t>Disadvantages</a:t>
            </a:r>
            <a:endParaRPr sz="500">
              <a:solidFill>
                <a:srgbClr val="0033CC"/>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1594</Words>
  <Application>Microsoft Office PowerPoint</Application>
  <PresentationFormat>On-screen Show (16:9)</PresentationFormat>
  <Paragraphs>293</Paragraphs>
  <Slides>31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Times New Roman</vt:lpstr>
      <vt:lpstr>Calibri</vt:lpstr>
      <vt:lpstr>Arial</vt:lpstr>
      <vt:lpstr>Helvetica Neue</vt:lpstr>
      <vt:lpstr>Playfair Display</vt:lpstr>
      <vt:lpstr>Roboto</vt:lpstr>
      <vt:lpstr>Simple Light</vt:lpstr>
      <vt:lpstr>Office Theme</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PowerPoint Presentation</vt:lpstr>
      <vt:lpstr>Go, change the world</vt:lpstr>
      <vt:lpstr>Go, change the world</vt:lpstr>
      <vt:lpstr>Go, change the world</vt:lpstr>
      <vt:lpstr>PowerPoint Presentation</vt:lpstr>
      <vt:lpstr>Go, change the world</vt:lpstr>
      <vt:lpstr>Go, change the world</vt:lpstr>
      <vt:lpstr>Go, change the world</vt:lpstr>
      <vt:lpstr>Go, change the world</vt:lpstr>
      <vt:lpstr>PowerPoint Presentation</vt:lpstr>
      <vt:lpstr>PowerPoint Presentation</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Raj</dc:creator>
  <cp:lastModifiedBy>Rajat Raj</cp:lastModifiedBy>
  <cp:revision>1</cp:revision>
  <dcterms:modified xsi:type="dcterms:W3CDTF">2021-08-18T06:50:39Z</dcterms:modified>
</cp:coreProperties>
</file>